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  <p:sldMasterId id="2147483708" r:id="rId2"/>
  </p:sldMasterIdLst>
  <p:notesMasterIdLst>
    <p:notesMasterId r:id="rId39"/>
  </p:notesMasterIdLst>
  <p:handoutMasterIdLst>
    <p:handoutMasterId r:id="rId40"/>
  </p:handoutMasterIdLst>
  <p:sldIdLst>
    <p:sldId id="264" r:id="rId3"/>
    <p:sldId id="289" r:id="rId4"/>
    <p:sldId id="290" r:id="rId5"/>
    <p:sldId id="291" r:id="rId6"/>
    <p:sldId id="285" r:id="rId7"/>
    <p:sldId id="261" r:id="rId8"/>
    <p:sldId id="260" r:id="rId9"/>
    <p:sldId id="259" r:id="rId10"/>
    <p:sldId id="293" r:id="rId11"/>
    <p:sldId id="256" r:id="rId12"/>
    <p:sldId id="257" r:id="rId13"/>
    <p:sldId id="286" r:id="rId14"/>
    <p:sldId id="262" r:id="rId15"/>
    <p:sldId id="263" r:id="rId16"/>
    <p:sldId id="268" r:id="rId17"/>
    <p:sldId id="266" r:id="rId18"/>
    <p:sldId id="278" r:id="rId19"/>
    <p:sldId id="265" r:id="rId20"/>
    <p:sldId id="270" r:id="rId21"/>
    <p:sldId id="267" r:id="rId22"/>
    <p:sldId id="277" r:id="rId23"/>
    <p:sldId id="276" r:id="rId24"/>
    <p:sldId id="274" r:id="rId25"/>
    <p:sldId id="271" r:id="rId26"/>
    <p:sldId id="272" r:id="rId27"/>
    <p:sldId id="275" r:id="rId28"/>
    <p:sldId id="269" r:id="rId29"/>
    <p:sldId id="279" r:id="rId30"/>
    <p:sldId id="280" r:id="rId31"/>
    <p:sldId id="281" r:id="rId32"/>
    <p:sldId id="283" r:id="rId33"/>
    <p:sldId id="284" r:id="rId34"/>
    <p:sldId id="282" r:id="rId35"/>
    <p:sldId id="287" r:id="rId36"/>
    <p:sldId id="292" r:id="rId37"/>
    <p:sldId id="288" r:id="rId38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7A31"/>
    <a:srgbClr val="B95E29"/>
    <a:srgbClr val="F5B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226" y="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527C98-949E-44B1-A066-39A9BBE038F1}" type="datetimeFigureOut">
              <a:rPr lang="nb-NO" smtClean="0"/>
              <a:t>29.08.2016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C0859-9C5E-478E-A027-C4200DFD122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3560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5D314-E709-4DBC-A536-20A5824A35D6}" type="datetimeFigureOut">
              <a:rPr lang="nb-NO" smtClean="0"/>
              <a:t>29.08.2016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17D5B-D824-4337-A077-F159B180C8B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4186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6071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0959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3814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73770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2744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8764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4886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96892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32770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0416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4719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77870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0048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1930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71329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22251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41396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338623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94440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83473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74117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2723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6901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37791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66074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05307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86286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52443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76640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3250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9970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399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9821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0041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0445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017D5B-D824-4337-A077-F159B180C8B5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9659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1E2A-8375-4AAB-986F-A1314A9AB771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88968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FDE02-35BB-4140-BAF2-33574029DDEB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‹#›</a:t>
            </a:fld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188574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2A29-0C52-4165-85D4-50957735A934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‹#›</a:t>
            </a:fld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3431288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71E2A-8375-4AAB-986F-A1314A9AB771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97299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DA2A-BFF7-423F-BF11-9B6A4A3430D2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‹#›</a:t>
            </a:fld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416545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49B3-CE89-4607-807B-4B90D571A706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‹#›</a:t>
            </a:fld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208378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B52D5-0762-43D8-8218-4E984F3F037E}" type="datetime1">
              <a:rPr lang="nb-NO" smtClean="0"/>
              <a:t>29.08.2016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‹#›</a:t>
            </a:fld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944014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36778-6EC9-47E9-AA98-3836FE416970}" type="datetime1">
              <a:rPr lang="nb-NO" smtClean="0"/>
              <a:t>29.08.2016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‹#›</a:t>
            </a:fld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4018801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46BA-3ADE-42D3-8A93-46AF9049F6D4}" type="datetime1">
              <a:rPr lang="nb-NO" smtClean="0"/>
              <a:t>29.08.2016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‹#›</a:t>
            </a:fld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2452086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BDC2F-76FE-40F2-9B40-AC4D2FF56281}" type="datetime1">
              <a:rPr lang="nb-NO" smtClean="0"/>
              <a:t>29.08.2016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‹#›</a:t>
            </a:fld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2965836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2E19-FDA1-466B-8A21-A4D45FF5BBB6}" type="datetime1">
              <a:rPr lang="nb-NO" smtClean="0"/>
              <a:t>29.08.2016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‹#›</a:t>
            </a:fld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4049168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DA2A-BFF7-423F-BF11-9B6A4A3430D2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‹#›</a:t>
            </a:fld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3707459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5CFF8-58B2-43A4-B88B-F7EA9751F982}" type="datetime1">
              <a:rPr lang="nb-NO" smtClean="0"/>
              <a:t>29.08.2016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‹#›</a:t>
            </a:fld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30505535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FDE02-35BB-4140-BAF2-33574029DDEB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‹#›</a:t>
            </a:fld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28013724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2A29-0C52-4165-85D4-50957735A934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‹#›</a:t>
            </a:fld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1908802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49B3-CE89-4607-807B-4B90D571A706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‹#›</a:t>
            </a:fld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346113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B52D5-0762-43D8-8218-4E984F3F037E}" type="datetime1">
              <a:rPr lang="nb-NO" smtClean="0"/>
              <a:t>29.08.2016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‹#›</a:t>
            </a:fld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136820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36778-6EC9-47E9-AA98-3836FE416970}" type="datetime1">
              <a:rPr lang="nb-NO" smtClean="0"/>
              <a:t>29.08.2016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‹#›</a:t>
            </a:fld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3030970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B46BA-3ADE-42D3-8A93-46AF9049F6D4}" type="datetime1">
              <a:rPr lang="nb-NO" smtClean="0"/>
              <a:t>29.08.2016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‹#›</a:t>
            </a:fld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3247903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BDC2F-76FE-40F2-9B40-AC4D2FF56281}" type="datetime1">
              <a:rPr lang="nb-NO" smtClean="0"/>
              <a:t>29.08.2016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‹#›</a:t>
            </a:fld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658057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2E19-FDA1-466B-8A21-A4D45FF5BBB6}" type="datetime1">
              <a:rPr lang="nb-NO" smtClean="0"/>
              <a:t>29.08.2016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‹#›</a:t>
            </a:fld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3541116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5CFF8-58B2-43A4-B88B-F7EA9751F982}" type="datetime1">
              <a:rPr lang="nb-NO" smtClean="0"/>
              <a:t>29.08.2016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‹#›</a:t>
            </a:fld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2681560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4FF49-97B9-4B48-B4EF-B7A6BB666DB8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143978"/>
            <a:ext cx="541501" cy="669598"/>
          </a:xfrm>
          <a:prstGeom prst="rect">
            <a:avLst/>
          </a:prstGeom>
        </p:spPr>
      </p:pic>
      <p:sp>
        <p:nvSpPr>
          <p:cNvPr id="8" name="Rektangel 7"/>
          <p:cNvSpPr/>
          <p:nvPr userDrawn="1"/>
        </p:nvSpPr>
        <p:spPr>
          <a:xfrm>
            <a:off x="11028" y="-1185"/>
            <a:ext cx="1654343" cy="143846"/>
          </a:xfrm>
          <a:prstGeom prst="rect">
            <a:avLst/>
          </a:prstGeom>
          <a:solidFill>
            <a:srgbClr val="B95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/>
          <p:cNvSpPr/>
          <p:nvPr userDrawn="1"/>
        </p:nvSpPr>
        <p:spPr>
          <a:xfrm>
            <a:off x="0" y="-1185"/>
            <a:ext cx="192881" cy="5074580"/>
          </a:xfrm>
          <a:prstGeom prst="rect">
            <a:avLst/>
          </a:prstGeom>
          <a:solidFill>
            <a:srgbClr val="B95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/>
          <p:cNvSpPr/>
          <p:nvPr userDrawn="1"/>
        </p:nvSpPr>
        <p:spPr>
          <a:xfrm>
            <a:off x="112295" y="52232"/>
            <a:ext cx="194400" cy="4979617"/>
          </a:xfrm>
          <a:prstGeom prst="rect">
            <a:avLst/>
          </a:prstGeom>
          <a:solidFill>
            <a:srgbClr val="EC7A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/>
          <p:cNvSpPr/>
          <p:nvPr userDrawn="1"/>
        </p:nvSpPr>
        <p:spPr>
          <a:xfrm>
            <a:off x="217947" y="67533"/>
            <a:ext cx="122400" cy="4964315"/>
          </a:xfrm>
          <a:prstGeom prst="rect">
            <a:avLst/>
          </a:prstGeom>
          <a:solidFill>
            <a:srgbClr val="F5B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ktangel 11"/>
          <p:cNvSpPr/>
          <p:nvPr userDrawn="1"/>
        </p:nvSpPr>
        <p:spPr>
          <a:xfrm>
            <a:off x="217948" y="52882"/>
            <a:ext cx="1458452" cy="88668"/>
          </a:xfrm>
          <a:prstGeom prst="rect">
            <a:avLst/>
          </a:prstGeom>
          <a:solidFill>
            <a:srgbClr val="EC7A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ktangel 12"/>
          <p:cNvSpPr/>
          <p:nvPr userDrawn="1"/>
        </p:nvSpPr>
        <p:spPr>
          <a:xfrm>
            <a:off x="329380" y="141549"/>
            <a:ext cx="1158611" cy="90570"/>
          </a:xfrm>
          <a:prstGeom prst="rect">
            <a:avLst/>
          </a:prstGeom>
          <a:solidFill>
            <a:srgbClr val="F5B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Likebent trekant 13"/>
          <p:cNvSpPr/>
          <p:nvPr userDrawn="1"/>
        </p:nvSpPr>
        <p:spPr>
          <a:xfrm>
            <a:off x="1221832" y="-28573"/>
            <a:ext cx="904875" cy="35627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Likebent trekant 14"/>
          <p:cNvSpPr/>
          <p:nvPr userDrawn="1"/>
        </p:nvSpPr>
        <p:spPr>
          <a:xfrm>
            <a:off x="-9525" y="4622877"/>
            <a:ext cx="904875" cy="46238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46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4FF49-97B9-4B48-B4EF-B7A6BB666DB8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143978"/>
            <a:ext cx="541501" cy="669598"/>
          </a:xfrm>
          <a:prstGeom prst="rect">
            <a:avLst/>
          </a:prstGeom>
        </p:spPr>
      </p:pic>
      <p:sp>
        <p:nvSpPr>
          <p:cNvPr id="8" name="Rektangel 7"/>
          <p:cNvSpPr/>
          <p:nvPr userDrawn="1"/>
        </p:nvSpPr>
        <p:spPr>
          <a:xfrm>
            <a:off x="11028" y="-1185"/>
            <a:ext cx="1654343" cy="143846"/>
          </a:xfrm>
          <a:prstGeom prst="rect">
            <a:avLst/>
          </a:prstGeom>
          <a:solidFill>
            <a:srgbClr val="B95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/>
          <p:cNvSpPr/>
          <p:nvPr userDrawn="1"/>
        </p:nvSpPr>
        <p:spPr>
          <a:xfrm>
            <a:off x="0" y="-1185"/>
            <a:ext cx="192881" cy="5074580"/>
          </a:xfrm>
          <a:prstGeom prst="rect">
            <a:avLst/>
          </a:prstGeom>
          <a:solidFill>
            <a:srgbClr val="B95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/>
          <p:cNvSpPr/>
          <p:nvPr userDrawn="1"/>
        </p:nvSpPr>
        <p:spPr>
          <a:xfrm>
            <a:off x="112295" y="52232"/>
            <a:ext cx="194400" cy="4979617"/>
          </a:xfrm>
          <a:prstGeom prst="rect">
            <a:avLst/>
          </a:prstGeom>
          <a:solidFill>
            <a:srgbClr val="EC7A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ktangel 10"/>
          <p:cNvSpPr/>
          <p:nvPr userDrawn="1"/>
        </p:nvSpPr>
        <p:spPr>
          <a:xfrm>
            <a:off x="217947" y="67533"/>
            <a:ext cx="122400" cy="4964315"/>
          </a:xfrm>
          <a:prstGeom prst="rect">
            <a:avLst/>
          </a:prstGeom>
          <a:solidFill>
            <a:srgbClr val="F5B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ktangel 11"/>
          <p:cNvSpPr/>
          <p:nvPr userDrawn="1"/>
        </p:nvSpPr>
        <p:spPr>
          <a:xfrm>
            <a:off x="217948" y="52882"/>
            <a:ext cx="1458452" cy="88668"/>
          </a:xfrm>
          <a:prstGeom prst="rect">
            <a:avLst/>
          </a:prstGeom>
          <a:solidFill>
            <a:srgbClr val="EC7A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ktangel 12"/>
          <p:cNvSpPr/>
          <p:nvPr userDrawn="1"/>
        </p:nvSpPr>
        <p:spPr>
          <a:xfrm>
            <a:off x="329380" y="141549"/>
            <a:ext cx="1158611" cy="90570"/>
          </a:xfrm>
          <a:prstGeom prst="rect">
            <a:avLst/>
          </a:prstGeom>
          <a:solidFill>
            <a:srgbClr val="F5B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Likebent trekant 13"/>
          <p:cNvSpPr/>
          <p:nvPr userDrawn="1"/>
        </p:nvSpPr>
        <p:spPr>
          <a:xfrm>
            <a:off x="1221832" y="-28573"/>
            <a:ext cx="904875" cy="35627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Likebent trekant 14"/>
          <p:cNvSpPr/>
          <p:nvPr userDrawn="1"/>
        </p:nvSpPr>
        <p:spPr>
          <a:xfrm>
            <a:off x="-9525" y="4622877"/>
            <a:ext cx="904875" cy="46238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7583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emf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4.jp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jp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jpg"/><Relationship Id="rId5" Type="http://schemas.openxmlformats.org/officeDocument/2006/relationships/image" Target="../media/image44.jp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5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5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44.jpg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-regneark2.xlsx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11" Type="http://schemas.openxmlformats.org/officeDocument/2006/relationships/image" Target="../media/image14.jpeg"/><Relationship Id="rId5" Type="http://schemas.openxmlformats.org/officeDocument/2006/relationships/package" Target="../embeddings/Microsoft_Excel-regneark1.xlsx"/><Relationship Id="rId10" Type="http://schemas.openxmlformats.org/officeDocument/2006/relationships/image" Target="../media/image13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-regneark4.xlsx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emf"/><Relationship Id="rId5" Type="http://schemas.openxmlformats.org/officeDocument/2006/relationships/package" Target="../embeddings/Microsoft_Excel-regneark3.xlsx"/><Relationship Id="rId4" Type="http://schemas.openxmlformats.org/officeDocument/2006/relationships/oleObject" Target="../embeddings/oleObject3.bin"/><Relationship Id="rId9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b-NO" sz="5400" b="1" dirty="0" smtClean="0">
                <a:solidFill>
                  <a:schemeClr val="accent2"/>
                </a:solidFill>
              </a:rPr>
              <a:t>Feil eller ei?</a:t>
            </a:r>
            <a:br>
              <a:rPr lang="nb-NO" sz="5400" b="1" dirty="0" smtClean="0">
                <a:solidFill>
                  <a:schemeClr val="accent2"/>
                </a:solidFill>
              </a:rPr>
            </a:br>
            <a:r>
              <a:rPr lang="nb-NO" sz="5400" b="1" dirty="0" smtClean="0">
                <a:solidFill>
                  <a:schemeClr val="accent2"/>
                </a:solidFill>
              </a:rPr>
              <a:t> Hva lærer vi av?</a:t>
            </a:r>
            <a:endParaRPr lang="nb-NO" sz="5400" b="1" dirty="0">
              <a:solidFill>
                <a:schemeClr val="accent2"/>
              </a:solidFill>
            </a:endParaRPr>
          </a:p>
        </p:txBody>
      </p:sp>
      <p:pic>
        <p:nvPicPr>
          <p:cNvPr id="13" name="Plassholder for innhold 1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257" y="2786253"/>
            <a:ext cx="2550992" cy="2682492"/>
          </a:xfrm>
          <a:prstGeom prst="rect">
            <a:avLst/>
          </a:prstGeom>
          <a:ln w="88900" cap="sq" cmpd="thickThin">
            <a:solidFill>
              <a:schemeClr val="accent5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10207924" y="1718187"/>
            <a:ext cx="873471" cy="279400"/>
          </a:xfrm>
        </p:spPr>
        <p:txBody>
          <a:bodyPr/>
          <a:lstStyle/>
          <a:p>
            <a:r>
              <a:rPr lang="nb-NO" b="1" dirty="0"/>
              <a:t>30.08.2016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10207924" y="1335943"/>
            <a:ext cx="1189007" cy="279400"/>
          </a:xfrm>
        </p:spPr>
        <p:txBody>
          <a:bodyPr/>
          <a:lstStyle/>
          <a:p>
            <a:r>
              <a:rPr lang="nb-NO" b="1" dirty="0"/>
              <a:t>Galina Isaksen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10020345" y="1039223"/>
            <a:ext cx="1248628" cy="357419"/>
          </a:xfrm>
        </p:spPr>
        <p:txBody>
          <a:bodyPr/>
          <a:lstStyle/>
          <a:p>
            <a:r>
              <a:rPr lang="nb-NO" b="1" dirty="0"/>
              <a:t>IKA Finnmark IKS</a:t>
            </a:r>
            <a:r>
              <a:rPr lang="nb-NO" dirty="0" smtClean="0"/>
              <a:t>	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4"/>
          <a:srcRect l="32536"/>
          <a:stretch/>
        </p:blipFill>
        <p:spPr>
          <a:xfrm>
            <a:off x="8307238" y="3013044"/>
            <a:ext cx="1989287" cy="2143125"/>
          </a:xfrm>
          <a:prstGeom prst="rect">
            <a:avLst/>
          </a:prstGeom>
          <a:ln w="57150">
            <a:solidFill>
              <a:schemeClr val="accent5"/>
            </a:solidFill>
          </a:ln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5"/>
          <a:srcRect l="3242" t="4209" r="3374" b="3615"/>
          <a:stretch/>
        </p:blipFill>
        <p:spPr>
          <a:xfrm>
            <a:off x="1690777" y="3157268"/>
            <a:ext cx="2001330" cy="1975449"/>
          </a:xfrm>
          <a:prstGeom prst="rect">
            <a:avLst/>
          </a:prstGeom>
          <a:ln w="5715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51377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Arkivskaper – etater/ avdelinger i kommunen</a:t>
            </a:r>
            <a:endParaRPr lang="nb-NO" dirty="0"/>
          </a:p>
        </p:txBody>
      </p:sp>
      <p:pic>
        <p:nvPicPr>
          <p:cNvPr id="4" name="Plassholder for innhold 3"/>
          <p:cNvPicPr>
            <a:picLocks noGrp="1"/>
          </p:cNvPicPr>
          <p:nvPr>
            <p:ph idx="1"/>
          </p:nvPr>
        </p:nvPicPr>
        <p:blipFill rotWithShape="1">
          <a:blip r:embed="rId3"/>
          <a:srcRect l="16303" t="31441" r="64602" b="20095"/>
          <a:stretch/>
        </p:blipFill>
        <p:spPr bwMode="auto">
          <a:xfrm>
            <a:off x="2562045" y="2578800"/>
            <a:ext cx="6599208" cy="34251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281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Arkivserie</a:t>
            </a:r>
            <a:endParaRPr lang="nb-NO" dirty="0"/>
          </a:p>
        </p:txBody>
      </p:sp>
      <p:pic>
        <p:nvPicPr>
          <p:cNvPr id="8" name="Plassholder for innhold 7"/>
          <p:cNvPicPr>
            <a:picLocks noGrp="1"/>
          </p:cNvPicPr>
          <p:nvPr>
            <p:ph idx="1"/>
          </p:nvPr>
        </p:nvPicPr>
        <p:blipFill rotWithShape="1">
          <a:blip r:embed="rId3"/>
          <a:srcRect l="62650" t="22996" r="13050" b="44541"/>
          <a:stretch/>
        </p:blipFill>
        <p:spPr bwMode="auto">
          <a:xfrm>
            <a:off x="3687506" y="923192"/>
            <a:ext cx="7069290" cy="2377273"/>
          </a:xfrm>
          <a:prstGeom prst="rect">
            <a:avLst/>
          </a:prstGeom>
          <a:ln w="28575">
            <a:solidFill>
              <a:schemeClr val="accent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DA2A-BFF7-423F-BF11-9B6A4A3430D2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11</a:t>
            </a:fld>
            <a:endParaRPr lang="nb-NO" dirty="0" smtClean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08" y="3179725"/>
            <a:ext cx="9046983" cy="2877861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4694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Forberedelse av arkiv til av sending</a:t>
            </a:r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800" y="1825625"/>
            <a:ext cx="5800400" cy="4351338"/>
          </a:xfrm>
          <a:ln w="28575">
            <a:solidFill>
              <a:schemeClr val="accent2"/>
            </a:solidFill>
          </a:ln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DA2A-BFF7-423F-BF11-9B6A4A3430D2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12</a:t>
            </a:fld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163060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41612" y="806833"/>
            <a:ext cx="5315307" cy="668876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Innbinding</a:t>
            </a:r>
            <a:endParaRPr lang="nb-NO" dirty="0"/>
          </a:p>
        </p:txBody>
      </p:sp>
      <p:pic>
        <p:nvPicPr>
          <p:cNvPr id="8" name="Plassholder for innhold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9560" y="1848143"/>
            <a:ext cx="7757582" cy="1257599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DA2A-BFF7-423F-BF11-9B6A4A3430D2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13</a:t>
            </a:fld>
            <a:endParaRPr lang="nb-NO" dirty="0" smtClean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057" y="263229"/>
            <a:ext cx="914286" cy="790476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743" y="226139"/>
            <a:ext cx="2342857" cy="1200000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018" y="3476702"/>
            <a:ext cx="2334421" cy="3112561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9822" y="3476702"/>
            <a:ext cx="2395936" cy="3194581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4761" y="3631299"/>
            <a:ext cx="3854411" cy="288538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248" y="574287"/>
            <a:ext cx="2091546" cy="2788728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25433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04696" y="367944"/>
            <a:ext cx="9601196" cy="1303867"/>
          </a:xfrm>
        </p:spPr>
        <p:txBody>
          <a:bodyPr/>
          <a:lstStyle/>
          <a:p>
            <a:r>
              <a:rPr lang="nb-NO" dirty="0" smtClean="0"/>
              <a:t>Store/ små formater av arkiv</a:t>
            </a:r>
            <a:endParaRPr lang="nb-NO" dirty="0"/>
          </a:p>
        </p:txBody>
      </p:sp>
      <p:pic>
        <p:nvPicPr>
          <p:cNvPr id="16" name="Plassholder for innhold 1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8810" y="1793927"/>
            <a:ext cx="7400919" cy="681959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DA2A-BFF7-423F-BF11-9B6A4A3430D2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14</a:t>
            </a:fld>
            <a:endParaRPr lang="nb-NO" dirty="0" smtClean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5444" y="1270259"/>
            <a:ext cx="1028571" cy="1028571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889" y="2746911"/>
            <a:ext cx="8875936" cy="817875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460" y="3635891"/>
            <a:ext cx="2391356" cy="1745415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893" y="3459682"/>
            <a:ext cx="2030725" cy="271063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3689" y="3635891"/>
            <a:ext cx="2889754" cy="2164268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0514" y="3620968"/>
            <a:ext cx="2999875" cy="2249906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14" name="Bilde 13" descr="C:\Users\galina.isaksen.IKAF.000\AppData\Local\Microsoft\Windows\Temporary Internet Files\Content.Word\IMG_0235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83" y="859100"/>
            <a:ext cx="2263635" cy="1643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355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DA2A-BFF7-423F-BF11-9B6A4A3430D2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15</a:t>
            </a:fld>
            <a:endParaRPr lang="nb-NO" dirty="0" smtClean="0"/>
          </a:p>
        </p:txBody>
      </p:sp>
      <p:sp>
        <p:nvSpPr>
          <p:cNvPr id="7" name="Rektangel 6"/>
          <p:cNvSpPr/>
          <p:nvPr/>
        </p:nvSpPr>
        <p:spPr>
          <a:xfrm>
            <a:off x="838200" y="741872"/>
            <a:ext cx="6396031" cy="2031325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nb-NO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På alle </a:t>
            </a:r>
            <a:r>
              <a:rPr lang="nb-NO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protokoller, arkivbokser, </a:t>
            </a:r>
            <a:r>
              <a:rPr lang="nb-NO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pakker, mapper osv</a:t>
            </a:r>
            <a:r>
              <a:rPr lang="nb-NO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skal </a:t>
            </a:r>
            <a:r>
              <a:rPr lang="nb-NO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påføres/ limes på det samme informasjon: </a:t>
            </a:r>
          </a:p>
          <a:p>
            <a:pPr marL="342900" indent="-342900">
              <a:buFont typeface="+mj-lt"/>
              <a:buAutoNum type="arabicPeriod"/>
            </a:pPr>
            <a:r>
              <a:rPr lang="nb-NO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Kommune</a:t>
            </a:r>
          </a:p>
          <a:p>
            <a:pPr marL="342900" indent="-342900">
              <a:buFont typeface="+mj-lt"/>
              <a:buAutoNum type="arabicPeriod"/>
            </a:pPr>
            <a:r>
              <a:rPr lang="nb-NO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Arkivskaper</a:t>
            </a:r>
          </a:p>
          <a:p>
            <a:pPr marL="342900" indent="-342900">
              <a:buFont typeface="+mj-lt"/>
              <a:buAutoNum type="arabicPeriod"/>
            </a:pPr>
            <a:r>
              <a:rPr lang="nb-NO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Arkivserie</a:t>
            </a:r>
          </a:p>
          <a:p>
            <a:pPr marL="342900" indent="-342900">
              <a:buFont typeface="+mj-lt"/>
              <a:buAutoNum type="arabicPeriod"/>
            </a:pPr>
            <a:r>
              <a:rPr lang="nb-NO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År fra, år til</a:t>
            </a:r>
          </a:p>
          <a:p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796" y="3232262"/>
            <a:ext cx="6258008" cy="2780540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15" name="Bilde 14" descr="C:\Users\galina.isaksen.IKAF.000\Desktop\IMG_023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739" y="1645001"/>
            <a:ext cx="3503853" cy="3174521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cxnSp>
        <p:nvCxnSpPr>
          <p:cNvPr id="14" name="Rett pil 13"/>
          <p:cNvCxnSpPr/>
          <p:nvPr/>
        </p:nvCxnSpPr>
        <p:spPr>
          <a:xfrm flipH="1">
            <a:off x="353683" y="1457864"/>
            <a:ext cx="405442" cy="4261449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pil 17"/>
          <p:cNvCxnSpPr/>
          <p:nvPr/>
        </p:nvCxnSpPr>
        <p:spPr>
          <a:xfrm>
            <a:off x="353683" y="5658928"/>
            <a:ext cx="470141" cy="12077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1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31499" y="666728"/>
            <a:ext cx="9601196" cy="988676"/>
          </a:xfrm>
        </p:spPr>
        <p:txBody>
          <a:bodyPr/>
          <a:lstStyle/>
          <a:p>
            <a:r>
              <a:rPr lang="nb-NO" dirty="0" smtClean="0"/>
              <a:t>Arkivboks innholdet</a:t>
            </a:r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2214" y="2535543"/>
            <a:ext cx="10669110" cy="3319751"/>
          </a:xfrm>
          <a:prstGeom prst="rect">
            <a:avLst/>
          </a:prstGeom>
          <a:ln w="28575">
            <a:noFill/>
          </a:ln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DA2A-BFF7-423F-BF11-9B6A4A3430D2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Foredrag-tittel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16</a:t>
            </a:fld>
            <a:endParaRPr lang="nb-NO" dirty="0" smtClean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45" y="1481964"/>
            <a:ext cx="10254361" cy="1304657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9182" y="3666760"/>
            <a:ext cx="2050195" cy="2733593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4760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Informasjon på protokoller</a:t>
            </a:r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5"/>
          <a:stretch/>
        </p:blipFill>
        <p:spPr>
          <a:xfrm>
            <a:off x="1968296" y="2577621"/>
            <a:ext cx="2794958" cy="3391379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DA2A-BFF7-423F-BF11-9B6A4A3430D2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17</a:t>
            </a:fld>
            <a:endParaRPr lang="nb-NO" dirty="0" smtClean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290" y="1279539"/>
            <a:ext cx="827563" cy="869131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833" y="2727939"/>
            <a:ext cx="4078868" cy="3053412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421990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36278" y="556006"/>
            <a:ext cx="9601196" cy="966157"/>
          </a:xfrm>
        </p:spPr>
        <p:txBody>
          <a:bodyPr/>
          <a:lstStyle/>
          <a:p>
            <a:r>
              <a:rPr lang="nb-NO" dirty="0" smtClean="0"/>
              <a:t>Informasjon på arkivbokser </a:t>
            </a:r>
            <a:endParaRPr lang="nb-NO" dirty="0"/>
          </a:p>
        </p:txBody>
      </p:sp>
      <p:pic>
        <p:nvPicPr>
          <p:cNvPr id="10" name="Plassholder for innhold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71" y="1591386"/>
            <a:ext cx="3263503" cy="4351338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DA2A-BFF7-423F-BF11-9B6A4A3430D2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18</a:t>
            </a:fld>
            <a:endParaRPr lang="nb-NO" dirty="0" smtClean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501" y="1681135"/>
            <a:ext cx="2197801" cy="428786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764" y="694672"/>
            <a:ext cx="828810" cy="870440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608" y="1752398"/>
            <a:ext cx="3021986" cy="402931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57914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76505" y="291107"/>
            <a:ext cx="9601196" cy="1303867"/>
          </a:xfrm>
        </p:spPr>
        <p:txBody>
          <a:bodyPr/>
          <a:lstStyle/>
          <a:p>
            <a:r>
              <a:rPr lang="nb-NO" dirty="0"/>
              <a:t>Informasjon på arkivbokser </a:t>
            </a:r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21" y="1690688"/>
            <a:ext cx="3031777" cy="4043186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DA2A-BFF7-423F-BF11-9B6A4A3430D2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19</a:t>
            </a:fld>
            <a:endParaRPr lang="nb-NO" dirty="0" smtClean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804" y="921657"/>
            <a:ext cx="881897" cy="926193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692" y="1739347"/>
            <a:ext cx="2959400" cy="3945867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309" y="1992223"/>
            <a:ext cx="2982583" cy="3976777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98453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DA2A-BFF7-423F-BF11-9B6A4A3430D2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2</a:t>
            </a:fld>
            <a:endParaRPr lang="nb-NO" dirty="0" smtClean="0"/>
          </a:p>
        </p:txBody>
      </p:sp>
      <p:pic>
        <p:nvPicPr>
          <p:cNvPr id="11" name="Bilde 10"/>
          <p:cNvPicPr/>
          <p:nvPr/>
        </p:nvPicPr>
        <p:blipFill rotWithShape="1">
          <a:blip r:embed="rId3"/>
          <a:srcRect l="49868"/>
          <a:stretch/>
        </p:blipFill>
        <p:spPr bwMode="auto">
          <a:xfrm>
            <a:off x="603849" y="500331"/>
            <a:ext cx="10749951" cy="60212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0" name="Rett pil 9"/>
          <p:cNvCxnSpPr/>
          <p:nvPr/>
        </p:nvCxnSpPr>
        <p:spPr>
          <a:xfrm flipH="1" flipV="1">
            <a:off x="5815641" y="4140768"/>
            <a:ext cx="5115465" cy="1897811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95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70346" y="292019"/>
            <a:ext cx="9601196" cy="1303867"/>
          </a:xfrm>
        </p:spPr>
        <p:txBody>
          <a:bodyPr/>
          <a:lstStyle/>
          <a:p>
            <a:r>
              <a:rPr lang="nb-NO" dirty="0"/>
              <a:t>Informasjon på arkivbokser </a:t>
            </a:r>
          </a:p>
        </p:txBody>
      </p:sp>
      <p:pic>
        <p:nvPicPr>
          <p:cNvPr id="8" name="Plassholder for innhold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70" y="544169"/>
            <a:ext cx="761326" cy="799566"/>
          </a:xfr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DA2A-BFF7-423F-BF11-9B6A4A3430D2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20</a:t>
            </a:fld>
            <a:endParaRPr lang="nb-NO" dirty="0" smtClean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09" y="1822629"/>
            <a:ext cx="2617758" cy="3490344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091" y="1678055"/>
            <a:ext cx="3057705" cy="4076940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580" y="1809891"/>
            <a:ext cx="2850671" cy="380089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47212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5352" y="822393"/>
            <a:ext cx="1115665" cy="117663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95302" y="721270"/>
            <a:ext cx="9601196" cy="840920"/>
          </a:xfrm>
        </p:spPr>
        <p:txBody>
          <a:bodyPr/>
          <a:lstStyle/>
          <a:p>
            <a:r>
              <a:rPr lang="nb-NO" dirty="0"/>
              <a:t>Informasjon på arkivbokser </a:t>
            </a:r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42" y="1897812"/>
            <a:ext cx="4285931" cy="3214448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DA2A-BFF7-423F-BF11-9B6A4A3430D2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21</a:t>
            </a:fld>
            <a:endParaRPr lang="nb-NO" dirty="0" smtClean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01"/>
          <a:stretch/>
        </p:blipFill>
        <p:spPr>
          <a:xfrm>
            <a:off x="5103449" y="2435855"/>
            <a:ext cx="6524445" cy="2138362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90205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314324"/>
            <a:ext cx="10515600" cy="1325563"/>
          </a:xfrm>
        </p:spPr>
        <p:txBody>
          <a:bodyPr/>
          <a:lstStyle/>
          <a:p>
            <a:r>
              <a:rPr lang="nb-NO" dirty="0"/>
              <a:t>Informasjon på arkivbokser </a:t>
            </a:r>
          </a:p>
        </p:txBody>
      </p:sp>
      <p:pic>
        <p:nvPicPr>
          <p:cNvPr id="9" name="Plassholder for innhold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65" y="1892211"/>
            <a:ext cx="3263503" cy="4351338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DA2A-BFF7-423F-BF11-9B6A4A3430D2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22</a:t>
            </a:fld>
            <a:endParaRPr lang="nb-NO" dirty="0" smtClean="0"/>
          </a:p>
        </p:txBody>
      </p:sp>
      <p:pic>
        <p:nvPicPr>
          <p:cNvPr id="12" name="Plassholder for innhold 7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64" y="1355272"/>
            <a:ext cx="600075" cy="630237"/>
          </a:xfr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266" y="1892211"/>
            <a:ext cx="3230233" cy="4306977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11" name="Plassholder for innhold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82" y="1985509"/>
            <a:ext cx="2987618" cy="3983491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14" name="Bild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542" y="1080265"/>
            <a:ext cx="652986" cy="68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7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88370" y="425854"/>
            <a:ext cx="9601196" cy="1303867"/>
          </a:xfrm>
        </p:spPr>
        <p:txBody>
          <a:bodyPr/>
          <a:lstStyle/>
          <a:p>
            <a:r>
              <a:rPr lang="nb-NO" dirty="0"/>
              <a:t>Informasjon på arkivbokser </a:t>
            </a:r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65" y="1657385"/>
            <a:ext cx="3226907" cy="430391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DA2A-BFF7-423F-BF11-9B6A4A3430D2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23</a:t>
            </a:fld>
            <a:endParaRPr lang="nb-NO" dirty="0" smtClean="0"/>
          </a:p>
        </p:txBody>
      </p:sp>
      <p:pic>
        <p:nvPicPr>
          <p:cNvPr id="9" name="Bil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487" y="1729721"/>
            <a:ext cx="3104611" cy="4139481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11" name="Plassholder for innhold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601" y="718055"/>
            <a:ext cx="963282" cy="101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5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86932" y="533558"/>
            <a:ext cx="9601196" cy="1303867"/>
          </a:xfrm>
        </p:spPr>
        <p:txBody>
          <a:bodyPr/>
          <a:lstStyle/>
          <a:p>
            <a:r>
              <a:rPr lang="nb-NO" dirty="0"/>
              <a:t>Informasjon på arkivbokser </a:t>
            </a:r>
          </a:p>
        </p:txBody>
      </p:sp>
      <p:pic>
        <p:nvPicPr>
          <p:cNvPr id="8" name="Plassholder for innhold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896" y="2046961"/>
            <a:ext cx="2795295" cy="3727061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DA2A-BFF7-423F-BF11-9B6A4A3430D2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24</a:t>
            </a:fld>
            <a:endParaRPr lang="nb-NO" dirty="0" smtClean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372" y="2228565"/>
            <a:ext cx="2659093" cy="3545457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710" y="1913600"/>
            <a:ext cx="2954187" cy="3938916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450" y="845389"/>
            <a:ext cx="833678" cy="87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6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39561" y="231634"/>
            <a:ext cx="9601196" cy="1303867"/>
          </a:xfrm>
        </p:spPr>
        <p:txBody>
          <a:bodyPr/>
          <a:lstStyle/>
          <a:p>
            <a:r>
              <a:rPr lang="nb-NO" dirty="0"/>
              <a:t>Informasjon på arkivbokser </a:t>
            </a:r>
          </a:p>
        </p:txBody>
      </p:sp>
      <p:pic>
        <p:nvPicPr>
          <p:cNvPr id="9" name="Plassholder for innhold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12" y="1617662"/>
            <a:ext cx="3263503" cy="4351338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DA2A-BFF7-423F-BF11-9B6A4A3430D2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25</a:t>
            </a:fld>
            <a:endParaRPr lang="nb-NO" dirty="0" smtClean="0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862" y="1762904"/>
            <a:ext cx="3267739" cy="4352921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535501"/>
            <a:ext cx="1037173" cy="1089269"/>
          </a:xfrm>
          <a:prstGeom prst="rect">
            <a:avLst/>
          </a:prstGeom>
        </p:spPr>
      </p:pic>
      <p:pic>
        <p:nvPicPr>
          <p:cNvPr id="12" name="Plassholder for innhold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482" y="1623947"/>
            <a:ext cx="1119995" cy="117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1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05619" y="215813"/>
            <a:ext cx="10515600" cy="1325563"/>
          </a:xfrm>
        </p:spPr>
        <p:txBody>
          <a:bodyPr/>
          <a:lstStyle/>
          <a:p>
            <a:r>
              <a:rPr lang="nb-NO" dirty="0"/>
              <a:t>Informasjon på arkivbokser </a:t>
            </a:r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0949" y="2085492"/>
            <a:ext cx="4352925" cy="3264693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DA2A-BFF7-423F-BF11-9B6A4A3430D2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26</a:t>
            </a:fld>
            <a:endParaRPr lang="nb-NO" dirty="0" smtClean="0"/>
          </a:p>
        </p:txBody>
      </p:sp>
      <p:pic>
        <p:nvPicPr>
          <p:cNvPr id="10" name="Plassholder for innhold 7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789" y="642851"/>
            <a:ext cx="855662" cy="898525"/>
          </a:xfr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661" y="1670710"/>
            <a:ext cx="3126716" cy="416895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05" y="1800840"/>
            <a:ext cx="3005946" cy="4007928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92885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372975"/>
            <a:ext cx="10515600" cy="1325563"/>
          </a:xfrm>
        </p:spPr>
        <p:txBody>
          <a:bodyPr/>
          <a:lstStyle/>
          <a:p>
            <a:r>
              <a:rPr lang="nb-NO" dirty="0"/>
              <a:t>Informasjon på </a:t>
            </a:r>
            <a:r>
              <a:rPr lang="nb-NO" dirty="0" smtClean="0"/>
              <a:t>arkivbokser, utseende </a:t>
            </a:r>
            <a:endParaRPr lang="nb-NO" dirty="0"/>
          </a:p>
        </p:txBody>
      </p:sp>
      <p:pic>
        <p:nvPicPr>
          <p:cNvPr id="9" name="Plassholder for innhold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24" y="1900329"/>
            <a:ext cx="2760071" cy="3680096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DA2A-BFF7-423F-BF11-9B6A4A3430D2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27</a:t>
            </a:fld>
            <a:endParaRPr lang="nb-NO" dirty="0" smtClean="0"/>
          </a:p>
        </p:txBody>
      </p:sp>
      <p:pic>
        <p:nvPicPr>
          <p:cNvPr id="8" name="Plassholder for innhold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701" y="593812"/>
            <a:ext cx="841615" cy="883888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358" y="1584896"/>
            <a:ext cx="3288078" cy="4384104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664" y="1768492"/>
            <a:ext cx="2957827" cy="3943769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83394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1885" y="372266"/>
            <a:ext cx="9601196" cy="1303867"/>
          </a:xfrm>
        </p:spPr>
        <p:txBody>
          <a:bodyPr/>
          <a:lstStyle/>
          <a:p>
            <a:r>
              <a:rPr lang="nb-NO" dirty="0" smtClean="0"/>
              <a:t>Esker/ Emballasjer</a:t>
            </a:r>
            <a:endParaRPr lang="nb-NO" dirty="0"/>
          </a:p>
        </p:txBody>
      </p:sp>
      <p:sp>
        <p:nvSpPr>
          <p:cNvPr id="12" name="Plassholder for innhold 11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98398"/>
          </a:xfrm>
        </p:spPr>
        <p:txBody>
          <a:bodyPr>
            <a:normAutofit fontScale="92500" lnSpcReduction="10000"/>
          </a:bodyPr>
          <a:lstStyle/>
          <a:p>
            <a:r>
              <a:rPr lang="nb-NO" sz="2000" b="1" dirty="0"/>
              <a:t>.</a:t>
            </a:r>
            <a:r>
              <a:rPr lang="nb-NO" sz="2000" dirty="0"/>
              <a:t> Alle protokoller, arkivbokser, pakker osv. skal legges</a:t>
            </a:r>
            <a:r>
              <a:rPr lang="nb-NO" sz="2000" b="1" dirty="0"/>
              <a:t> </a:t>
            </a:r>
            <a:r>
              <a:rPr lang="nb-NO" sz="2000" dirty="0"/>
              <a:t>inn i esker</a:t>
            </a:r>
            <a:r>
              <a:rPr lang="nb-NO" sz="2000" b="1" dirty="0"/>
              <a:t> </a:t>
            </a:r>
            <a:r>
              <a:rPr lang="nb-NO" sz="2000" dirty="0"/>
              <a:t>samtidig må skrives en liste i Excel - format over det som legges inn i esken:</a:t>
            </a:r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DA2A-BFF7-423F-BF11-9B6A4A3430D2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28</a:t>
            </a:fld>
            <a:endParaRPr lang="nb-NO" dirty="0" smtClean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290" y="2762869"/>
            <a:ext cx="3511468" cy="2891859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2192" y="2265058"/>
            <a:ext cx="2542252" cy="3389670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22" y="2494104"/>
            <a:ext cx="835325" cy="877282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6477" y="5043125"/>
            <a:ext cx="802248" cy="846086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0409" y="2438191"/>
            <a:ext cx="4671631" cy="186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4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8"/>
          <p:cNvSpPr>
            <a:spLocks noGrp="1"/>
          </p:cNvSpPr>
          <p:nvPr>
            <p:ph type="title"/>
          </p:nvPr>
        </p:nvSpPr>
        <p:spPr>
          <a:xfrm>
            <a:off x="906183" y="249442"/>
            <a:ext cx="3932237" cy="968645"/>
          </a:xfrm>
        </p:spPr>
        <p:txBody>
          <a:bodyPr>
            <a:normAutofit/>
          </a:bodyPr>
          <a:lstStyle/>
          <a:p>
            <a:r>
              <a:rPr lang="nb-NO" sz="4800" dirty="0" smtClean="0"/>
              <a:t>Samleliste</a:t>
            </a:r>
            <a:endParaRPr lang="nb-NO" sz="4800" dirty="0"/>
          </a:p>
        </p:txBody>
      </p:sp>
      <p:pic>
        <p:nvPicPr>
          <p:cNvPr id="14" name="Plassholder for bilde 13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1249192" y="3347288"/>
            <a:ext cx="3246217" cy="2563243"/>
          </a:xfrm>
        </p:spPr>
      </p:pic>
      <p:sp>
        <p:nvSpPr>
          <p:cNvPr id="10" name="Plassholder for tekst 9"/>
          <p:cNvSpPr>
            <a:spLocks noGrp="1"/>
          </p:cNvSpPr>
          <p:nvPr>
            <p:ph type="body" sz="half" idx="2"/>
          </p:nvPr>
        </p:nvSpPr>
        <p:spPr>
          <a:xfrm>
            <a:off x="719018" y="1238807"/>
            <a:ext cx="3932237" cy="3790022"/>
          </a:xfrm>
        </p:spPr>
        <p:txBody>
          <a:bodyPr>
            <a:normAutofit/>
          </a:bodyPr>
          <a:lstStyle/>
          <a:p>
            <a:r>
              <a:rPr lang="nb-NO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Når </a:t>
            </a:r>
            <a:r>
              <a:rPr lang="nb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 av arkiv som skal sendes til IKAF er pakket i esker </a:t>
            </a:r>
          </a:p>
          <a:p>
            <a:r>
              <a:rPr lang="nb-NO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dere </a:t>
            </a:r>
            <a:r>
              <a:rPr lang="nb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må skrive en </a:t>
            </a:r>
            <a:r>
              <a:rPr lang="nb-N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Samleliste </a:t>
            </a:r>
            <a:r>
              <a:rPr lang="nb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innholdet i alle esker: </a:t>
            </a:r>
            <a:br>
              <a:rPr lang="nb-NO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nb-N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2509614" y="6004430"/>
            <a:ext cx="1600200" cy="27940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353901" y="5572664"/>
            <a:ext cx="713789" cy="675735"/>
          </a:xfrm>
        </p:spPr>
        <p:txBody>
          <a:bodyPr/>
          <a:lstStyle/>
          <a:p>
            <a:endParaRPr lang="nb-NO" dirty="0" smtClean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004" y="408862"/>
            <a:ext cx="4941897" cy="583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6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BDC2F-76FE-40F2-9B40-AC4D2FF56281}" type="datetime1">
              <a:rPr lang="nb-NO" smtClean="0"/>
              <a:t>29.08.2016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3</a:t>
            </a:fld>
            <a:endParaRPr lang="nb-NO" dirty="0" smtClean="0"/>
          </a:p>
        </p:txBody>
      </p:sp>
      <p:pic>
        <p:nvPicPr>
          <p:cNvPr id="5" name="Bilde 4"/>
          <p:cNvPicPr/>
          <p:nvPr/>
        </p:nvPicPr>
        <p:blipFill rotWithShape="1">
          <a:blip r:embed="rId3"/>
          <a:srcRect l="49868"/>
          <a:stretch/>
        </p:blipFill>
        <p:spPr bwMode="auto">
          <a:xfrm>
            <a:off x="639792" y="410378"/>
            <a:ext cx="10515600" cy="5705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7353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44823" y="1118260"/>
            <a:ext cx="9601196" cy="914399"/>
          </a:xfrm>
        </p:spPr>
        <p:txBody>
          <a:bodyPr/>
          <a:lstStyle/>
          <a:p>
            <a:r>
              <a:rPr lang="nb-NO" dirty="0" smtClean="0"/>
              <a:t>Melding om avlevering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24464" y="2529366"/>
            <a:ext cx="10515600" cy="4351338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nb-NO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Arkivet </a:t>
            </a:r>
            <a:r>
              <a:rPr lang="nb-NO" dirty="0">
                <a:latin typeface="Times New Roman" panose="02020603050405020304" pitchFamily="18" charset="0"/>
                <a:ea typeface="Calibri" panose="020F0502020204030204" pitchFamily="34" charset="0"/>
              </a:rPr>
              <a:t>er pakket i eskene og samlelisten er skrevet </a:t>
            </a:r>
            <a:r>
              <a:rPr lang="nb-NO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ferdig. 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nb-NO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Kommunen sender:</a:t>
            </a:r>
            <a:br>
              <a:rPr lang="nb-NO" dirty="0" smtClean="0"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nb-NO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lang="nb-NO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elding </a:t>
            </a:r>
            <a:r>
              <a:rPr lang="nb-NO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om avlevering 2 uker før avlevering vil </a:t>
            </a:r>
            <a:r>
              <a:rPr lang="nb-NO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skje.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nb-NO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Ta </a:t>
            </a:r>
            <a:r>
              <a:rPr lang="nb-NO" dirty="0">
                <a:latin typeface="Times New Roman" panose="02020603050405020304" pitchFamily="18" charset="0"/>
                <a:ea typeface="Calibri" panose="020F0502020204030204" pitchFamily="34" charset="0"/>
              </a:rPr>
              <a:t>kontakt med </a:t>
            </a:r>
            <a:r>
              <a:rPr lang="nb-NO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IKA Finnmark for å </a:t>
            </a:r>
            <a:r>
              <a:rPr lang="nb-NO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avtale datoen til avleveringen</a:t>
            </a:r>
            <a:r>
              <a:rPr lang="nb-NO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nb-NO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nb-NO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DA2A-BFF7-423F-BF11-9B6A4A3430D2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30</a:t>
            </a:fld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167525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DA2A-BFF7-423F-BF11-9B6A4A3430D2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31</a:t>
            </a:fld>
            <a:endParaRPr lang="nb-NO" dirty="0" smtClean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872" y="269980"/>
            <a:ext cx="5287992" cy="632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0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BDC2F-76FE-40F2-9B40-AC4D2FF56281}" type="datetime1">
              <a:rPr lang="nb-NO" smtClean="0"/>
              <a:t>29.08.2016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32</a:t>
            </a:fld>
            <a:endParaRPr lang="nb-NO" dirty="0" smtClean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266" y="228151"/>
            <a:ext cx="4270202" cy="6494089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022025"/>
            <a:ext cx="5762958" cy="245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8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Arkiv må leveres inn for døren til mottaksrommet. 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DA2A-BFF7-423F-BF11-9B6A4A3430D2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33</a:t>
            </a:fld>
            <a:endParaRPr lang="nb-NO" dirty="0" smtClean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12" y="2660769"/>
            <a:ext cx="4410974" cy="3308231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432" y="2660769"/>
            <a:ext cx="4343760" cy="327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8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Samleliste og avleveringslister  </a:t>
            </a:r>
            <a:r>
              <a:rPr lang="nb-NO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må være i Excel og kopiert til en CD eller en minnepinne</a:t>
            </a:r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18698" y="3121526"/>
            <a:ext cx="2705100" cy="1685925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DA2A-BFF7-423F-BF11-9B6A4A3430D2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34</a:t>
            </a:fld>
            <a:endParaRPr lang="nb-NO" dirty="0" smtClean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1301" y="2879768"/>
            <a:ext cx="2143125" cy="2143125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944" y="2879768"/>
            <a:ext cx="3698187" cy="245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4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lipse 13"/>
          <p:cNvSpPr/>
          <p:nvPr/>
        </p:nvSpPr>
        <p:spPr>
          <a:xfrm>
            <a:off x="6581939" y="1403808"/>
            <a:ext cx="1905000" cy="10955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1"/>
                </a:solidFill>
              </a:rPr>
              <a:t>Rådmann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DA2A-BFF7-423F-BF11-9B6A4A3430D2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35</a:t>
            </a:fld>
            <a:endParaRPr lang="nb-NO" dirty="0" smtClean="0"/>
          </a:p>
        </p:txBody>
      </p:sp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0" y="252413"/>
            <a:ext cx="10515600" cy="1325562"/>
          </a:xfrm>
        </p:spPr>
        <p:txBody>
          <a:bodyPr/>
          <a:lstStyle/>
          <a:p>
            <a:pPr algn="ctr"/>
            <a:r>
              <a:rPr lang="nb-NO" dirty="0" smtClean="0"/>
              <a:t>Hvem arkiverer dokumenter i en kommune?</a:t>
            </a:r>
            <a:endParaRPr lang="nb-NO" sz="2800" dirty="0"/>
          </a:p>
        </p:txBody>
      </p:sp>
      <p:sp>
        <p:nvSpPr>
          <p:cNvPr id="8" name="AutoShape 2" descr="Bilderesultat for Skole"/>
          <p:cNvSpPr>
            <a:spLocks noChangeAspect="1" noChangeArrowheads="1"/>
          </p:cNvSpPr>
          <p:nvPr/>
        </p:nvSpPr>
        <p:spPr bwMode="auto">
          <a:xfrm>
            <a:off x="2314634" y="2781194"/>
            <a:ext cx="1506133" cy="15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15" name="Ellipse 14"/>
          <p:cNvSpPr/>
          <p:nvPr/>
        </p:nvSpPr>
        <p:spPr>
          <a:xfrm>
            <a:off x="8795007" y="1548462"/>
            <a:ext cx="1905000" cy="10955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1"/>
                </a:solidFill>
              </a:rPr>
              <a:t>Administrasjons avd.</a:t>
            </a:r>
          </a:p>
        </p:txBody>
      </p:sp>
      <p:sp>
        <p:nvSpPr>
          <p:cNvPr id="16" name="Ellipse 15"/>
          <p:cNvSpPr/>
          <p:nvPr/>
        </p:nvSpPr>
        <p:spPr>
          <a:xfrm>
            <a:off x="4103658" y="1355358"/>
            <a:ext cx="1905000" cy="10955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1"/>
                </a:solidFill>
              </a:rPr>
              <a:t>Tekniske tjenester</a:t>
            </a:r>
          </a:p>
        </p:txBody>
      </p:sp>
      <p:sp>
        <p:nvSpPr>
          <p:cNvPr id="17" name="Ellipse 16"/>
          <p:cNvSpPr/>
          <p:nvPr/>
        </p:nvSpPr>
        <p:spPr>
          <a:xfrm>
            <a:off x="1257300" y="3105598"/>
            <a:ext cx="1905000" cy="10955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1"/>
                </a:solidFill>
              </a:rPr>
              <a:t>Næring</a:t>
            </a:r>
          </a:p>
        </p:txBody>
      </p:sp>
      <p:sp>
        <p:nvSpPr>
          <p:cNvPr id="18" name="Ellipse 17"/>
          <p:cNvSpPr/>
          <p:nvPr/>
        </p:nvSpPr>
        <p:spPr>
          <a:xfrm>
            <a:off x="1789643" y="1704486"/>
            <a:ext cx="1905000" cy="10955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1"/>
                </a:solidFill>
              </a:rPr>
              <a:t>Helse og omsorg</a:t>
            </a:r>
          </a:p>
        </p:txBody>
      </p:sp>
      <p:sp>
        <p:nvSpPr>
          <p:cNvPr id="22" name="Ellipse 21"/>
          <p:cNvSpPr/>
          <p:nvPr/>
        </p:nvSpPr>
        <p:spPr>
          <a:xfrm>
            <a:off x="1470084" y="4458185"/>
            <a:ext cx="1905000" cy="10955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1"/>
                </a:solidFill>
              </a:rPr>
              <a:t>Kultur</a:t>
            </a:r>
          </a:p>
        </p:txBody>
      </p:sp>
      <p:sp>
        <p:nvSpPr>
          <p:cNvPr id="23" name="Ellipse 22"/>
          <p:cNvSpPr/>
          <p:nvPr/>
        </p:nvSpPr>
        <p:spPr>
          <a:xfrm>
            <a:off x="9029700" y="2986482"/>
            <a:ext cx="1905000" cy="10955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1"/>
                </a:solidFill>
              </a:rPr>
              <a:t>Skole</a:t>
            </a:r>
          </a:p>
        </p:txBody>
      </p:sp>
      <p:sp>
        <p:nvSpPr>
          <p:cNvPr id="24" name="Ellipse 23"/>
          <p:cNvSpPr/>
          <p:nvPr/>
        </p:nvSpPr>
        <p:spPr>
          <a:xfrm>
            <a:off x="9029700" y="4438269"/>
            <a:ext cx="1905000" cy="1095555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1"/>
                </a:solidFill>
              </a:rPr>
              <a:t>Økonomiforvaltning</a:t>
            </a:r>
          </a:p>
        </p:txBody>
      </p:sp>
      <p:pic>
        <p:nvPicPr>
          <p:cNvPr id="3081" name="Picture 9" descr="http://pngimg.com/upload/small/hands_PNG9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2118">
            <a:off x="3507595" y="2666291"/>
            <a:ext cx="693663" cy="30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http://pngimg.com/upload/small/hands_PNG92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4580">
            <a:off x="3393257" y="4622943"/>
            <a:ext cx="763525" cy="33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http://pngimg.com/upload/small/hands_PNG92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04947" flipH="1" flipV="1">
            <a:off x="3228296" y="3716518"/>
            <a:ext cx="745027" cy="32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http://pngimg.com/upload/small/hands_PNG92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00360">
            <a:off x="4970831" y="2667876"/>
            <a:ext cx="514790" cy="22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9" descr="http://pngimg.com/upload/small/hands_PNG92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79435">
            <a:off x="7910358" y="4546809"/>
            <a:ext cx="678410" cy="29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9" descr="http://pngimg.com/upload/small/hands_PNG92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46394">
            <a:off x="7863119" y="3616547"/>
            <a:ext cx="719661" cy="31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9" descr="http://pngimg.com/upload/small/hands_PNG92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16413">
            <a:off x="7949759" y="2801362"/>
            <a:ext cx="758930" cy="33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" descr="http://pngimg.com/upload/small/hands_PNG92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79770">
            <a:off x="6706081" y="2676889"/>
            <a:ext cx="592111" cy="26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Hjerte 33"/>
          <p:cNvSpPr/>
          <p:nvPr/>
        </p:nvSpPr>
        <p:spPr>
          <a:xfrm>
            <a:off x="4263103" y="3117640"/>
            <a:ext cx="3364829" cy="2916850"/>
          </a:xfrm>
          <a:prstGeom prst="heart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 smtClean="0">
                <a:solidFill>
                  <a:schemeClr val="tx1"/>
                </a:solidFill>
              </a:rPr>
              <a:t>Servicekontoret</a:t>
            </a:r>
            <a:endParaRPr lang="nb-NO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91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DA2A-BFF7-423F-BF11-9B6A4A3430D2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36</a:t>
            </a:fld>
            <a:endParaRPr lang="nb-NO" dirty="0" smtClean="0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080" y="1091041"/>
            <a:ext cx="5624421" cy="421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1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BDC2F-76FE-40F2-9B40-AC4D2FF56281}" type="datetime1">
              <a:rPr lang="nb-NO" smtClean="0"/>
              <a:t>29.08.2016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4</a:t>
            </a:fld>
            <a:endParaRPr lang="nb-NO" dirty="0" smtClean="0"/>
          </a:p>
        </p:txBody>
      </p:sp>
      <p:pic>
        <p:nvPicPr>
          <p:cNvPr id="5" name="Bilde 4"/>
          <p:cNvPicPr/>
          <p:nvPr/>
        </p:nvPicPr>
        <p:blipFill rotWithShape="1">
          <a:blip r:embed="rId3"/>
          <a:srcRect l="62782" t="52402" r="10631" b="2672"/>
          <a:stretch/>
        </p:blipFill>
        <p:spPr bwMode="auto">
          <a:xfrm>
            <a:off x="551156" y="367394"/>
            <a:ext cx="10802644" cy="57258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0128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67443" y="614546"/>
            <a:ext cx="9601196" cy="854791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Vi tenker å avlevere et arkiv, hva gjør vi da?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917275" y="1726063"/>
            <a:ext cx="10515600" cy="293118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dirty="0" smtClean="0"/>
              <a:t>Gir et beskjed til IKA Finnmark om at en kommune er klar å avlevere et arkiv, eks.:</a:t>
            </a:r>
            <a:br>
              <a:rPr lang="nb-NO" dirty="0" smtClean="0"/>
            </a:br>
            <a:endParaRPr lang="nb-NO" dirty="0" smtClean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nb-NO" altLang="nb-NO" sz="1600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«Hei.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nb-NO" altLang="nb-NO" sz="1600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Nå </a:t>
            </a:r>
            <a:r>
              <a:rPr lang="nb-NO" altLang="nb-NO" sz="16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 vi pakket ned 32 store og små esker med protokoller.  </a:t>
            </a:r>
            <a:endParaRPr lang="nb-NO" altLang="nb-NO" sz="1600" i="1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nb-NO" altLang="nb-NO" sz="16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Regner med at vi får pakket ned en god del også i neste uke.  </a:t>
            </a:r>
            <a:endParaRPr lang="nb-NO" altLang="nb-NO" sz="1600" i="1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nb-NO" altLang="nb-NO" sz="16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Lurer på når vi kan få avlevert det vi har pakka ned – det blir ikke før ferien, det må bli i fra uke 33 og utover</a:t>
            </a:r>
            <a:r>
              <a:rPr lang="nb-NO" altLang="nb-NO" sz="1600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.»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nb-NO" altLang="nb-NO" sz="1600" i="1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nb-NO" dirty="0"/>
              <a:t>IKA Finnmark svarer </a:t>
            </a:r>
            <a:r>
              <a:rPr lang="nb-NO" dirty="0" smtClean="0"/>
              <a:t>(</a:t>
            </a:r>
            <a:r>
              <a:rPr lang="nb-NO" sz="1600" dirty="0" smtClean="0"/>
              <a:t>som vanlig</a:t>
            </a:r>
            <a:r>
              <a:rPr lang="nb-NO" dirty="0" smtClean="0"/>
              <a:t>):</a:t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sz="1600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«Hei. Dere </a:t>
            </a:r>
            <a:r>
              <a:rPr lang="nb-NO" sz="1600" i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må </a:t>
            </a:r>
            <a:r>
              <a:rPr lang="nb-NO" sz="1600" i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huske på å sende til IKA Finnmark følgende:</a:t>
            </a:r>
            <a:endParaRPr lang="nb-NO" sz="1600" i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168542" y="5829300"/>
            <a:ext cx="1600200" cy="279400"/>
          </a:xfrm>
        </p:spPr>
        <p:txBody>
          <a:bodyPr/>
          <a:lstStyle/>
          <a:p>
            <a:fld id="{E8B0DA2A-BFF7-423F-BF11-9B6A4A3430D2}" type="datetime1">
              <a:rPr lang="nb-NO" smtClean="0"/>
              <a:t>29.08.2016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0084279" y="5658928"/>
            <a:ext cx="1348596" cy="589472"/>
          </a:xfrm>
        </p:spPr>
        <p:txBody>
          <a:bodyPr/>
          <a:lstStyle/>
          <a:p>
            <a:r>
              <a:rPr lang="nb-NO" dirty="0" smtClean="0"/>
              <a:t>IKA Finnmark IKS	</a:t>
            </a:r>
            <a:fld id="{193876B5-30D1-4AB5-ABCC-B83EB65C9407}" type="slidenum">
              <a:rPr lang="nb-NO" smtClean="0"/>
              <a:pPr/>
              <a:t>5</a:t>
            </a:fld>
            <a:endParaRPr lang="nb-NO" dirty="0" smtClean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41" y="4362391"/>
            <a:ext cx="960917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0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 smtClean="0"/>
              <a:t>Svarbrevet/ e-post fra IKAF har en vedlegg hvor dere finner avleveringslister i Excel, som dere skal fylle ut: </a:t>
            </a:r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16090" y="1912333"/>
            <a:ext cx="5002959" cy="2837500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DA2A-BFF7-423F-BF11-9B6A4A3430D2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6</a:t>
            </a:fld>
            <a:endParaRPr lang="nb-NO" dirty="0" smtClean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414" y="4968815"/>
            <a:ext cx="10001529" cy="1168553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53091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DA2A-BFF7-423F-BF11-9B6A4A3430D2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7</a:t>
            </a:fld>
            <a:endParaRPr lang="nb-NO" dirty="0" smtClean="0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607019"/>
              </p:ext>
            </p:extLst>
          </p:nvPr>
        </p:nvGraphicFramePr>
        <p:xfrm>
          <a:off x="1768475" y="588798"/>
          <a:ext cx="6842125" cy="198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2" name="Regneark" r:id="rId5" imgW="6842792" imgH="1988928" progId="Excel.Sheet.12">
                  <p:embed/>
                </p:oleObj>
              </mc:Choice>
              <mc:Fallback>
                <p:oleObj name="Regneark" r:id="rId5" imgW="6842792" imgH="198892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68475" y="588798"/>
                        <a:ext cx="6842125" cy="1989137"/>
                      </a:xfrm>
                      <a:prstGeom prst="rect">
                        <a:avLst/>
                      </a:prstGeom>
                      <a:ln w="28575">
                        <a:solidFill>
                          <a:schemeClr val="accent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2958191"/>
              </p:ext>
            </p:extLst>
          </p:nvPr>
        </p:nvGraphicFramePr>
        <p:xfrm>
          <a:off x="1768475" y="2907102"/>
          <a:ext cx="7030468" cy="312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" name="Regneark" r:id="rId8" imgW="6034986" imgH="2682288" progId="Excel.Sheet.12">
                  <p:embed/>
                </p:oleObj>
              </mc:Choice>
              <mc:Fallback>
                <p:oleObj name="Regneark" r:id="rId8" imgW="6034986" imgH="268228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68475" y="2907102"/>
                        <a:ext cx="7030468" cy="3125063"/>
                      </a:xfrm>
                      <a:prstGeom prst="rect">
                        <a:avLst/>
                      </a:prstGeom>
                      <a:ln w="28575">
                        <a:solidFill>
                          <a:schemeClr val="accent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Rett pil 9"/>
          <p:cNvCxnSpPr/>
          <p:nvPr/>
        </p:nvCxnSpPr>
        <p:spPr>
          <a:xfrm flipV="1">
            <a:off x="776377" y="2320506"/>
            <a:ext cx="871268" cy="8626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pil 10"/>
          <p:cNvCxnSpPr/>
          <p:nvPr/>
        </p:nvCxnSpPr>
        <p:spPr>
          <a:xfrm flipV="1">
            <a:off x="669984" y="5863087"/>
            <a:ext cx="871268" cy="8626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ihåndsform 11"/>
          <p:cNvSpPr/>
          <p:nvPr/>
        </p:nvSpPr>
        <p:spPr>
          <a:xfrm>
            <a:off x="4451228" y="120770"/>
            <a:ext cx="2277376" cy="966158"/>
          </a:xfrm>
          <a:custGeom>
            <a:avLst/>
            <a:gdLst>
              <a:gd name="connsiteX0" fmla="*/ 1802923 w 2277376"/>
              <a:gd name="connsiteY0" fmla="*/ 250166 h 966158"/>
              <a:gd name="connsiteX1" fmla="*/ 1751164 w 2277376"/>
              <a:gd name="connsiteY1" fmla="*/ 215660 h 966158"/>
              <a:gd name="connsiteX2" fmla="*/ 1725285 w 2277376"/>
              <a:gd name="connsiteY2" fmla="*/ 207034 h 966158"/>
              <a:gd name="connsiteX3" fmla="*/ 1647647 w 2277376"/>
              <a:gd name="connsiteY3" fmla="*/ 172528 h 966158"/>
              <a:gd name="connsiteX4" fmla="*/ 1544130 w 2277376"/>
              <a:gd name="connsiteY4" fmla="*/ 129396 h 966158"/>
              <a:gd name="connsiteX5" fmla="*/ 1518251 w 2277376"/>
              <a:gd name="connsiteY5" fmla="*/ 120770 h 966158"/>
              <a:gd name="connsiteX6" fmla="*/ 1483746 w 2277376"/>
              <a:gd name="connsiteY6" fmla="*/ 94890 h 966158"/>
              <a:gd name="connsiteX7" fmla="*/ 1406108 w 2277376"/>
              <a:gd name="connsiteY7" fmla="*/ 86264 h 966158"/>
              <a:gd name="connsiteX8" fmla="*/ 1328470 w 2277376"/>
              <a:gd name="connsiteY8" fmla="*/ 69011 h 966158"/>
              <a:gd name="connsiteX9" fmla="*/ 1242206 w 2277376"/>
              <a:gd name="connsiteY9" fmla="*/ 43132 h 966158"/>
              <a:gd name="connsiteX10" fmla="*/ 1147315 w 2277376"/>
              <a:gd name="connsiteY10" fmla="*/ 34505 h 966158"/>
              <a:gd name="connsiteX11" fmla="*/ 1026546 w 2277376"/>
              <a:gd name="connsiteY11" fmla="*/ 17253 h 966158"/>
              <a:gd name="connsiteX12" fmla="*/ 992040 w 2277376"/>
              <a:gd name="connsiteY12" fmla="*/ 8626 h 966158"/>
              <a:gd name="connsiteX13" fmla="*/ 931655 w 2277376"/>
              <a:gd name="connsiteY13" fmla="*/ 0 h 966158"/>
              <a:gd name="connsiteX14" fmla="*/ 577972 w 2277376"/>
              <a:gd name="connsiteY14" fmla="*/ 17253 h 966158"/>
              <a:gd name="connsiteX15" fmla="*/ 526214 w 2277376"/>
              <a:gd name="connsiteY15" fmla="*/ 103517 h 966158"/>
              <a:gd name="connsiteX16" fmla="*/ 491708 w 2277376"/>
              <a:gd name="connsiteY16" fmla="*/ 120770 h 966158"/>
              <a:gd name="connsiteX17" fmla="*/ 396817 w 2277376"/>
              <a:gd name="connsiteY17" fmla="*/ 172528 h 966158"/>
              <a:gd name="connsiteX18" fmla="*/ 336432 w 2277376"/>
              <a:gd name="connsiteY18" fmla="*/ 94890 h 966158"/>
              <a:gd name="connsiteX19" fmla="*/ 301927 w 2277376"/>
              <a:gd name="connsiteY19" fmla="*/ 103517 h 966158"/>
              <a:gd name="connsiteX20" fmla="*/ 241542 w 2277376"/>
              <a:gd name="connsiteY20" fmla="*/ 129396 h 966158"/>
              <a:gd name="connsiteX21" fmla="*/ 198410 w 2277376"/>
              <a:gd name="connsiteY21" fmla="*/ 155275 h 966158"/>
              <a:gd name="connsiteX22" fmla="*/ 112146 w 2277376"/>
              <a:gd name="connsiteY22" fmla="*/ 258792 h 966158"/>
              <a:gd name="connsiteX23" fmla="*/ 60387 w 2277376"/>
              <a:gd name="connsiteY23" fmla="*/ 310551 h 966158"/>
              <a:gd name="connsiteX24" fmla="*/ 17255 w 2277376"/>
              <a:gd name="connsiteY24" fmla="*/ 370936 h 966158"/>
              <a:gd name="connsiteX25" fmla="*/ 8629 w 2277376"/>
              <a:gd name="connsiteY25" fmla="*/ 396815 h 966158"/>
              <a:gd name="connsiteX26" fmla="*/ 8629 w 2277376"/>
              <a:gd name="connsiteY26" fmla="*/ 543464 h 966158"/>
              <a:gd name="connsiteX27" fmla="*/ 43134 w 2277376"/>
              <a:gd name="connsiteY27" fmla="*/ 612475 h 966158"/>
              <a:gd name="connsiteX28" fmla="*/ 86266 w 2277376"/>
              <a:gd name="connsiteY28" fmla="*/ 715992 h 966158"/>
              <a:gd name="connsiteX29" fmla="*/ 120772 w 2277376"/>
              <a:gd name="connsiteY29" fmla="*/ 733245 h 966158"/>
              <a:gd name="connsiteX30" fmla="*/ 138025 w 2277376"/>
              <a:gd name="connsiteY30" fmla="*/ 759124 h 966158"/>
              <a:gd name="connsiteX31" fmla="*/ 155278 w 2277376"/>
              <a:gd name="connsiteY31" fmla="*/ 793630 h 966158"/>
              <a:gd name="connsiteX32" fmla="*/ 181157 w 2277376"/>
              <a:gd name="connsiteY32" fmla="*/ 810883 h 966158"/>
              <a:gd name="connsiteX33" fmla="*/ 215663 w 2277376"/>
              <a:gd name="connsiteY33" fmla="*/ 828136 h 966158"/>
              <a:gd name="connsiteX34" fmla="*/ 241542 w 2277376"/>
              <a:gd name="connsiteY34" fmla="*/ 836762 h 966158"/>
              <a:gd name="connsiteX35" fmla="*/ 319180 w 2277376"/>
              <a:gd name="connsiteY35" fmla="*/ 854015 h 966158"/>
              <a:gd name="connsiteX36" fmla="*/ 362312 w 2277376"/>
              <a:gd name="connsiteY36" fmla="*/ 879894 h 966158"/>
              <a:gd name="connsiteX37" fmla="*/ 491708 w 2277376"/>
              <a:gd name="connsiteY37" fmla="*/ 897147 h 966158"/>
              <a:gd name="connsiteX38" fmla="*/ 552093 w 2277376"/>
              <a:gd name="connsiteY38" fmla="*/ 914400 h 966158"/>
              <a:gd name="connsiteX39" fmla="*/ 767753 w 2277376"/>
              <a:gd name="connsiteY39" fmla="*/ 931653 h 966158"/>
              <a:gd name="connsiteX40" fmla="*/ 897149 w 2277376"/>
              <a:gd name="connsiteY40" fmla="*/ 940279 h 966158"/>
              <a:gd name="connsiteX41" fmla="*/ 1406108 w 2277376"/>
              <a:gd name="connsiteY41" fmla="*/ 966158 h 966158"/>
              <a:gd name="connsiteX42" fmla="*/ 1509625 w 2277376"/>
              <a:gd name="connsiteY42" fmla="*/ 957532 h 966158"/>
              <a:gd name="connsiteX43" fmla="*/ 1570010 w 2277376"/>
              <a:gd name="connsiteY43" fmla="*/ 940279 h 966158"/>
              <a:gd name="connsiteX44" fmla="*/ 1639021 w 2277376"/>
              <a:gd name="connsiteY44" fmla="*/ 923026 h 966158"/>
              <a:gd name="connsiteX45" fmla="*/ 1708032 w 2277376"/>
              <a:gd name="connsiteY45" fmla="*/ 871268 h 966158"/>
              <a:gd name="connsiteX46" fmla="*/ 1785670 w 2277376"/>
              <a:gd name="connsiteY46" fmla="*/ 836762 h 966158"/>
              <a:gd name="connsiteX47" fmla="*/ 1897814 w 2277376"/>
              <a:gd name="connsiteY47" fmla="*/ 802256 h 966158"/>
              <a:gd name="connsiteX48" fmla="*/ 1932319 w 2277376"/>
              <a:gd name="connsiteY48" fmla="*/ 785004 h 966158"/>
              <a:gd name="connsiteX49" fmla="*/ 2018583 w 2277376"/>
              <a:gd name="connsiteY49" fmla="*/ 759124 h 966158"/>
              <a:gd name="connsiteX50" fmla="*/ 2096221 w 2277376"/>
              <a:gd name="connsiteY50" fmla="*/ 724619 h 966158"/>
              <a:gd name="connsiteX51" fmla="*/ 2182485 w 2277376"/>
              <a:gd name="connsiteY51" fmla="*/ 707366 h 966158"/>
              <a:gd name="connsiteX52" fmla="*/ 2234244 w 2277376"/>
              <a:gd name="connsiteY52" fmla="*/ 690113 h 966158"/>
              <a:gd name="connsiteX53" fmla="*/ 2268749 w 2277376"/>
              <a:gd name="connsiteY53" fmla="*/ 681487 h 966158"/>
              <a:gd name="connsiteX54" fmla="*/ 2277376 w 2277376"/>
              <a:gd name="connsiteY54" fmla="*/ 655607 h 966158"/>
              <a:gd name="connsiteX55" fmla="*/ 2242870 w 2277376"/>
              <a:gd name="connsiteY55" fmla="*/ 569343 h 966158"/>
              <a:gd name="connsiteX56" fmla="*/ 2208364 w 2277376"/>
              <a:gd name="connsiteY56" fmla="*/ 483079 h 966158"/>
              <a:gd name="connsiteX57" fmla="*/ 2182485 w 2277376"/>
              <a:gd name="connsiteY57" fmla="*/ 457200 h 966158"/>
              <a:gd name="connsiteX58" fmla="*/ 2139353 w 2277376"/>
              <a:gd name="connsiteY58" fmla="*/ 370936 h 966158"/>
              <a:gd name="connsiteX59" fmla="*/ 2104847 w 2277376"/>
              <a:gd name="connsiteY59" fmla="*/ 336430 h 966158"/>
              <a:gd name="connsiteX60" fmla="*/ 2078968 w 2277376"/>
              <a:gd name="connsiteY60" fmla="*/ 310551 h 966158"/>
              <a:gd name="connsiteX61" fmla="*/ 2053089 w 2277376"/>
              <a:gd name="connsiteY61" fmla="*/ 301924 h 966158"/>
              <a:gd name="connsiteX62" fmla="*/ 2027210 w 2277376"/>
              <a:gd name="connsiteY62" fmla="*/ 284672 h 966158"/>
              <a:gd name="connsiteX63" fmla="*/ 1984078 w 2277376"/>
              <a:gd name="connsiteY63" fmla="*/ 267419 h 966158"/>
              <a:gd name="connsiteX64" fmla="*/ 1958198 w 2277376"/>
              <a:gd name="connsiteY64" fmla="*/ 241539 h 966158"/>
              <a:gd name="connsiteX65" fmla="*/ 1906440 w 2277376"/>
              <a:gd name="connsiteY65" fmla="*/ 224287 h 966158"/>
              <a:gd name="connsiteX66" fmla="*/ 1820176 w 2277376"/>
              <a:gd name="connsiteY66" fmla="*/ 198407 h 966158"/>
              <a:gd name="connsiteX67" fmla="*/ 1742538 w 2277376"/>
              <a:gd name="connsiteY67" fmla="*/ 189781 h 96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277376" h="966158">
                <a:moveTo>
                  <a:pt x="1802923" y="250166"/>
                </a:moveTo>
                <a:cubicBezTo>
                  <a:pt x="1785670" y="238664"/>
                  <a:pt x="1769290" y="225730"/>
                  <a:pt x="1751164" y="215660"/>
                </a:cubicBezTo>
                <a:cubicBezTo>
                  <a:pt x="1743215" y="211244"/>
                  <a:pt x="1733418" y="211100"/>
                  <a:pt x="1725285" y="207034"/>
                </a:cubicBezTo>
                <a:cubicBezTo>
                  <a:pt x="1650665" y="169724"/>
                  <a:pt x="1713496" y="188991"/>
                  <a:pt x="1647647" y="172528"/>
                </a:cubicBezTo>
                <a:cubicBezTo>
                  <a:pt x="1599071" y="140143"/>
                  <a:pt x="1631603" y="158553"/>
                  <a:pt x="1544130" y="129396"/>
                </a:cubicBezTo>
                <a:lnTo>
                  <a:pt x="1518251" y="120770"/>
                </a:lnTo>
                <a:cubicBezTo>
                  <a:pt x="1506749" y="112143"/>
                  <a:pt x="1497488" y="99118"/>
                  <a:pt x="1483746" y="94890"/>
                </a:cubicBezTo>
                <a:cubicBezTo>
                  <a:pt x="1458859" y="87232"/>
                  <a:pt x="1431792" y="90545"/>
                  <a:pt x="1406108" y="86264"/>
                </a:cubicBezTo>
                <a:cubicBezTo>
                  <a:pt x="1379958" y="81906"/>
                  <a:pt x="1354189" y="75441"/>
                  <a:pt x="1328470" y="69011"/>
                </a:cubicBezTo>
                <a:cubicBezTo>
                  <a:pt x="1279893" y="56867"/>
                  <a:pt x="1317868" y="55743"/>
                  <a:pt x="1242206" y="43132"/>
                </a:cubicBezTo>
                <a:cubicBezTo>
                  <a:pt x="1210877" y="37910"/>
                  <a:pt x="1178850" y="38289"/>
                  <a:pt x="1147315" y="34505"/>
                </a:cubicBezTo>
                <a:cubicBezTo>
                  <a:pt x="1106940" y="29660"/>
                  <a:pt x="1066658" y="23938"/>
                  <a:pt x="1026546" y="17253"/>
                </a:cubicBezTo>
                <a:cubicBezTo>
                  <a:pt x="1014851" y="15304"/>
                  <a:pt x="1003705" y="10747"/>
                  <a:pt x="992040" y="8626"/>
                </a:cubicBezTo>
                <a:cubicBezTo>
                  <a:pt x="972035" y="4989"/>
                  <a:pt x="951783" y="2875"/>
                  <a:pt x="931655" y="0"/>
                </a:cubicBezTo>
                <a:lnTo>
                  <a:pt x="577972" y="17253"/>
                </a:lnTo>
                <a:cubicBezTo>
                  <a:pt x="545481" y="25549"/>
                  <a:pt x="547682" y="77756"/>
                  <a:pt x="526214" y="103517"/>
                </a:cubicBezTo>
                <a:cubicBezTo>
                  <a:pt x="517981" y="113396"/>
                  <a:pt x="502172" y="113296"/>
                  <a:pt x="491708" y="120770"/>
                </a:cubicBezTo>
                <a:cubicBezTo>
                  <a:pt x="412035" y="177679"/>
                  <a:pt x="550601" y="114860"/>
                  <a:pt x="396817" y="172528"/>
                </a:cubicBezTo>
                <a:cubicBezTo>
                  <a:pt x="377301" y="74948"/>
                  <a:pt x="408013" y="78983"/>
                  <a:pt x="336432" y="94890"/>
                </a:cubicBezTo>
                <a:cubicBezTo>
                  <a:pt x="324859" y="97462"/>
                  <a:pt x="313429" y="100641"/>
                  <a:pt x="301927" y="103517"/>
                </a:cubicBezTo>
                <a:cubicBezTo>
                  <a:pt x="232081" y="150080"/>
                  <a:pt x="325100" y="92259"/>
                  <a:pt x="241542" y="129396"/>
                </a:cubicBezTo>
                <a:cubicBezTo>
                  <a:pt x="226220" y="136206"/>
                  <a:pt x="212787" y="146649"/>
                  <a:pt x="198410" y="155275"/>
                </a:cubicBezTo>
                <a:cubicBezTo>
                  <a:pt x="133143" y="257837"/>
                  <a:pt x="173593" y="238310"/>
                  <a:pt x="112146" y="258792"/>
                </a:cubicBezTo>
                <a:cubicBezTo>
                  <a:pt x="94893" y="276045"/>
                  <a:pt x="75027" y="291032"/>
                  <a:pt x="60387" y="310551"/>
                </a:cubicBezTo>
                <a:cubicBezTo>
                  <a:pt x="28287" y="353350"/>
                  <a:pt x="42483" y="333093"/>
                  <a:pt x="17255" y="370936"/>
                </a:cubicBezTo>
                <a:cubicBezTo>
                  <a:pt x="14380" y="379562"/>
                  <a:pt x="10124" y="387846"/>
                  <a:pt x="8629" y="396815"/>
                </a:cubicBezTo>
                <a:cubicBezTo>
                  <a:pt x="-1081" y="455073"/>
                  <a:pt x="-4543" y="486384"/>
                  <a:pt x="8629" y="543464"/>
                </a:cubicBezTo>
                <a:cubicBezTo>
                  <a:pt x="16078" y="575742"/>
                  <a:pt x="26433" y="587424"/>
                  <a:pt x="43134" y="612475"/>
                </a:cubicBezTo>
                <a:cubicBezTo>
                  <a:pt x="50134" y="640473"/>
                  <a:pt x="63521" y="704619"/>
                  <a:pt x="86266" y="715992"/>
                </a:cubicBezTo>
                <a:lnTo>
                  <a:pt x="120772" y="733245"/>
                </a:lnTo>
                <a:cubicBezTo>
                  <a:pt x="126523" y="741871"/>
                  <a:pt x="132881" y="750122"/>
                  <a:pt x="138025" y="759124"/>
                </a:cubicBezTo>
                <a:cubicBezTo>
                  <a:pt x="144405" y="770289"/>
                  <a:pt x="147046" y="783751"/>
                  <a:pt x="155278" y="793630"/>
                </a:cubicBezTo>
                <a:cubicBezTo>
                  <a:pt x="161915" y="801595"/>
                  <a:pt x="172155" y="805739"/>
                  <a:pt x="181157" y="810883"/>
                </a:cubicBezTo>
                <a:cubicBezTo>
                  <a:pt x="192322" y="817263"/>
                  <a:pt x="203843" y="823070"/>
                  <a:pt x="215663" y="828136"/>
                </a:cubicBezTo>
                <a:cubicBezTo>
                  <a:pt x="224021" y="831718"/>
                  <a:pt x="232799" y="834264"/>
                  <a:pt x="241542" y="836762"/>
                </a:cubicBezTo>
                <a:cubicBezTo>
                  <a:pt x="269964" y="844882"/>
                  <a:pt x="289537" y="848086"/>
                  <a:pt x="319180" y="854015"/>
                </a:cubicBezTo>
                <a:cubicBezTo>
                  <a:pt x="333557" y="862641"/>
                  <a:pt x="347315" y="872396"/>
                  <a:pt x="362312" y="879894"/>
                </a:cubicBezTo>
                <a:cubicBezTo>
                  <a:pt x="397552" y="897514"/>
                  <a:pt x="468568" y="895219"/>
                  <a:pt x="491708" y="897147"/>
                </a:cubicBezTo>
                <a:cubicBezTo>
                  <a:pt x="511836" y="902898"/>
                  <a:pt x="531695" y="909693"/>
                  <a:pt x="552093" y="914400"/>
                </a:cubicBezTo>
                <a:cubicBezTo>
                  <a:pt x="620485" y="930183"/>
                  <a:pt x="703153" y="927853"/>
                  <a:pt x="767753" y="931653"/>
                </a:cubicBezTo>
                <a:lnTo>
                  <a:pt x="897149" y="940279"/>
                </a:lnTo>
                <a:lnTo>
                  <a:pt x="1406108" y="966158"/>
                </a:lnTo>
                <a:cubicBezTo>
                  <a:pt x="1440614" y="963283"/>
                  <a:pt x="1475423" y="962932"/>
                  <a:pt x="1509625" y="957532"/>
                </a:cubicBezTo>
                <a:cubicBezTo>
                  <a:pt x="1530303" y="954267"/>
                  <a:pt x="1549783" y="945673"/>
                  <a:pt x="1570010" y="940279"/>
                </a:cubicBezTo>
                <a:cubicBezTo>
                  <a:pt x="1592921" y="934169"/>
                  <a:pt x="1616017" y="928777"/>
                  <a:pt x="1639021" y="923026"/>
                </a:cubicBezTo>
                <a:cubicBezTo>
                  <a:pt x="1659759" y="906436"/>
                  <a:pt x="1684002" y="884999"/>
                  <a:pt x="1708032" y="871268"/>
                </a:cubicBezTo>
                <a:cubicBezTo>
                  <a:pt x="1729074" y="859244"/>
                  <a:pt x="1763488" y="844156"/>
                  <a:pt x="1785670" y="836762"/>
                </a:cubicBezTo>
                <a:cubicBezTo>
                  <a:pt x="1822774" y="824394"/>
                  <a:pt x="1862832" y="819747"/>
                  <a:pt x="1897814" y="802256"/>
                </a:cubicBezTo>
                <a:cubicBezTo>
                  <a:pt x="1909316" y="796505"/>
                  <a:pt x="1920279" y="789519"/>
                  <a:pt x="1932319" y="785004"/>
                </a:cubicBezTo>
                <a:cubicBezTo>
                  <a:pt x="2012616" y="754893"/>
                  <a:pt x="1912401" y="806315"/>
                  <a:pt x="2018583" y="759124"/>
                </a:cubicBezTo>
                <a:cubicBezTo>
                  <a:pt x="2044462" y="747622"/>
                  <a:pt x="2069215" y="733147"/>
                  <a:pt x="2096221" y="724619"/>
                </a:cubicBezTo>
                <a:cubicBezTo>
                  <a:pt x="2124184" y="715789"/>
                  <a:pt x="2154036" y="714478"/>
                  <a:pt x="2182485" y="707366"/>
                </a:cubicBezTo>
                <a:cubicBezTo>
                  <a:pt x="2200128" y="702955"/>
                  <a:pt x="2216825" y="695339"/>
                  <a:pt x="2234244" y="690113"/>
                </a:cubicBezTo>
                <a:cubicBezTo>
                  <a:pt x="2245600" y="686706"/>
                  <a:pt x="2257247" y="684362"/>
                  <a:pt x="2268749" y="681487"/>
                </a:cubicBezTo>
                <a:cubicBezTo>
                  <a:pt x="2271625" y="672860"/>
                  <a:pt x="2277376" y="664700"/>
                  <a:pt x="2277376" y="655607"/>
                </a:cubicBezTo>
                <a:cubicBezTo>
                  <a:pt x="2277376" y="626657"/>
                  <a:pt x="2252402" y="592221"/>
                  <a:pt x="2242870" y="569343"/>
                </a:cubicBezTo>
                <a:cubicBezTo>
                  <a:pt x="2230300" y="539175"/>
                  <a:pt x="2227563" y="509958"/>
                  <a:pt x="2208364" y="483079"/>
                </a:cubicBezTo>
                <a:cubicBezTo>
                  <a:pt x="2201273" y="473152"/>
                  <a:pt x="2191111" y="465826"/>
                  <a:pt x="2182485" y="457200"/>
                </a:cubicBezTo>
                <a:cubicBezTo>
                  <a:pt x="2162718" y="378130"/>
                  <a:pt x="2184962" y="401341"/>
                  <a:pt x="2139353" y="370936"/>
                </a:cubicBezTo>
                <a:cubicBezTo>
                  <a:pt x="2122923" y="321641"/>
                  <a:pt x="2144283" y="362720"/>
                  <a:pt x="2104847" y="336430"/>
                </a:cubicBezTo>
                <a:cubicBezTo>
                  <a:pt x="2094696" y="329663"/>
                  <a:pt x="2089119" y="317318"/>
                  <a:pt x="2078968" y="310551"/>
                </a:cubicBezTo>
                <a:cubicBezTo>
                  <a:pt x="2071402" y="305507"/>
                  <a:pt x="2061222" y="305991"/>
                  <a:pt x="2053089" y="301924"/>
                </a:cubicBezTo>
                <a:cubicBezTo>
                  <a:pt x="2043816" y="297288"/>
                  <a:pt x="2036483" y="289308"/>
                  <a:pt x="2027210" y="284672"/>
                </a:cubicBezTo>
                <a:cubicBezTo>
                  <a:pt x="2013360" y="277747"/>
                  <a:pt x="1998455" y="273170"/>
                  <a:pt x="1984078" y="267419"/>
                </a:cubicBezTo>
                <a:cubicBezTo>
                  <a:pt x="1975451" y="258792"/>
                  <a:pt x="1968863" y="247464"/>
                  <a:pt x="1958198" y="241539"/>
                </a:cubicBezTo>
                <a:cubicBezTo>
                  <a:pt x="1942301" y="232707"/>
                  <a:pt x="1922706" y="232420"/>
                  <a:pt x="1906440" y="224287"/>
                </a:cubicBezTo>
                <a:cubicBezTo>
                  <a:pt x="1860599" y="201366"/>
                  <a:pt x="1878758" y="206218"/>
                  <a:pt x="1820176" y="198407"/>
                </a:cubicBezTo>
                <a:cubicBezTo>
                  <a:pt x="1794366" y="194966"/>
                  <a:pt x="1742538" y="189781"/>
                  <a:pt x="1742538" y="189781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Frihåndsform 13"/>
          <p:cNvSpPr/>
          <p:nvPr/>
        </p:nvSpPr>
        <p:spPr>
          <a:xfrm>
            <a:off x="4244196" y="2646903"/>
            <a:ext cx="940279" cy="769157"/>
          </a:xfrm>
          <a:custGeom>
            <a:avLst/>
            <a:gdLst>
              <a:gd name="connsiteX0" fmla="*/ 465827 w 940279"/>
              <a:gd name="connsiteY0" fmla="*/ 122176 h 769157"/>
              <a:gd name="connsiteX1" fmla="*/ 422695 w 940279"/>
              <a:gd name="connsiteY1" fmla="*/ 70418 h 769157"/>
              <a:gd name="connsiteX2" fmla="*/ 267419 w 940279"/>
              <a:gd name="connsiteY2" fmla="*/ 96297 h 769157"/>
              <a:gd name="connsiteX3" fmla="*/ 250166 w 940279"/>
              <a:gd name="connsiteY3" fmla="*/ 122176 h 769157"/>
              <a:gd name="connsiteX4" fmla="*/ 198408 w 940279"/>
              <a:gd name="connsiteY4" fmla="*/ 165308 h 769157"/>
              <a:gd name="connsiteX5" fmla="*/ 138023 w 940279"/>
              <a:gd name="connsiteY5" fmla="*/ 251572 h 769157"/>
              <a:gd name="connsiteX6" fmla="*/ 129396 w 940279"/>
              <a:gd name="connsiteY6" fmla="*/ 277452 h 769157"/>
              <a:gd name="connsiteX7" fmla="*/ 103517 w 940279"/>
              <a:gd name="connsiteY7" fmla="*/ 294705 h 769157"/>
              <a:gd name="connsiteX8" fmla="*/ 51759 w 940279"/>
              <a:gd name="connsiteY8" fmla="*/ 346463 h 769157"/>
              <a:gd name="connsiteX9" fmla="*/ 34506 w 940279"/>
              <a:gd name="connsiteY9" fmla="*/ 372342 h 769157"/>
              <a:gd name="connsiteX10" fmla="*/ 25879 w 940279"/>
              <a:gd name="connsiteY10" fmla="*/ 406848 h 769157"/>
              <a:gd name="connsiteX11" fmla="*/ 0 w 940279"/>
              <a:gd name="connsiteY11" fmla="*/ 484486 h 769157"/>
              <a:gd name="connsiteX12" fmla="*/ 8627 w 940279"/>
              <a:gd name="connsiteY12" fmla="*/ 527618 h 769157"/>
              <a:gd name="connsiteX13" fmla="*/ 34506 w 940279"/>
              <a:gd name="connsiteY13" fmla="*/ 553497 h 769157"/>
              <a:gd name="connsiteX14" fmla="*/ 51759 w 940279"/>
              <a:gd name="connsiteY14" fmla="*/ 579376 h 769157"/>
              <a:gd name="connsiteX15" fmla="*/ 77638 w 940279"/>
              <a:gd name="connsiteY15" fmla="*/ 605255 h 769157"/>
              <a:gd name="connsiteX16" fmla="*/ 120770 w 940279"/>
              <a:gd name="connsiteY16" fmla="*/ 657014 h 769157"/>
              <a:gd name="connsiteX17" fmla="*/ 146649 w 940279"/>
              <a:gd name="connsiteY17" fmla="*/ 674267 h 769157"/>
              <a:gd name="connsiteX18" fmla="*/ 181155 w 940279"/>
              <a:gd name="connsiteY18" fmla="*/ 708772 h 769157"/>
              <a:gd name="connsiteX19" fmla="*/ 232913 w 940279"/>
              <a:gd name="connsiteY19" fmla="*/ 726025 h 769157"/>
              <a:gd name="connsiteX20" fmla="*/ 276046 w 940279"/>
              <a:gd name="connsiteY20" fmla="*/ 743278 h 769157"/>
              <a:gd name="connsiteX21" fmla="*/ 336430 w 940279"/>
              <a:gd name="connsiteY21" fmla="*/ 751905 h 769157"/>
              <a:gd name="connsiteX22" fmla="*/ 465827 w 940279"/>
              <a:gd name="connsiteY22" fmla="*/ 769157 h 769157"/>
              <a:gd name="connsiteX23" fmla="*/ 612476 w 940279"/>
              <a:gd name="connsiteY23" fmla="*/ 743278 h 769157"/>
              <a:gd name="connsiteX24" fmla="*/ 638355 w 940279"/>
              <a:gd name="connsiteY24" fmla="*/ 726025 h 769157"/>
              <a:gd name="connsiteX25" fmla="*/ 664234 w 940279"/>
              <a:gd name="connsiteY25" fmla="*/ 717399 h 769157"/>
              <a:gd name="connsiteX26" fmla="*/ 741872 w 940279"/>
              <a:gd name="connsiteY26" fmla="*/ 691520 h 769157"/>
              <a:gd name="connsiteX27" fmla="*/ 793630 w 940279"/>
              <a:gd name="connsiteY27" fmla="*/ 657014 h 769157"/>
              <a:gd name="connsiteX28" fmla="*/ 819510 w 940279"/>
              <a:gd name="connsiteY28" fmla="*/ 648388 h 769157"/>
              <a:gd name="connsiteX29" fmla="*/ 845389 w 940279"/>
              <a:gd name="connsiteY29" fmla="*/ 622508 h 769157"/>
              <a:gd name="connsiteX30" fmla="*/ 871268 w 940279"/>
              <a:gd name="connsiteY30" fmla="*/ 570750 h 769157"/>
              <a:gd name="connsiteX31" fmla="*/ 897147 w 940279"/>
              <a:gd name="connsiteY31" fmla="*/ 562123 h 769157"/>
              <a:gd name="connsiteX32" fmla="*/ 931653 w 940279"/>
              <a:gd name="connsiteY32" fmla="*/ 475859 h 769157"/>
              <a:gd name="connsiteX33" fmla="*/ 940279 w 940279"/>
              <a:gd name="connsiteY33" fmla="*/ 424101 h 769157"/>
              <a:gd name="connsiteX34" fmla="*/ 931653 w 940279"/>
              <a:gd name="connsiteY34" fmla="*/ 372342 h 769157"/>
              <a:gd name="connsiteX35" fmla="*/ 923027 w 940279"/>
              <a:gd name="connsiteY35" fmla="*/ 311957 h 769157"/>
              <a:gd name="connsiteX36" fmla="*/ 905774 w 940279"/>
              <a:gd name="connsiteY36" fmla="*/ 268825 h 769157"/>
              <a:gd name="connsiteX37" fmla="*/ 871268 w 940279"/>
              <a:gd name="connsiteY37" fmla="*/ 208440 h 769157"/>
              <a:gd name="connsiteX38" fmla="*/ 845389 w 940279"/>
              <a:gd name="connsiteY38" fmla="*/ 182561 h 769157"/>
              <a:gd name="connsiteX39" fmla="*/ 810883 w 940279"/>
              <a:gd name="connsiteY39" fmla="*/ 139429 h 769157"/>
              <a:gd name="connsiteX40" fmla="*/ 802257 w 940279"/>
              <a:gd name="connsiteY40" fmla="*/ 113550 h 769157"/>
              <a:gd name="connsiteX41" fmla="*/ 750498 w 940279"/>
              <a:gd name="connsiteY41" fmla="*/ 96297 h 769157"/>
              <a:gd name="connsiteX42" fmla="*/ 724619 w 940279"/>
              <a:gd name="connsiteY42" fmla="*/ 87671 h 769157"/>
              <a:gd name="connsiteX43" fmla="*/ 690113 w 940279"/>
              <a:gd name="connsiteY43" fmla="*/ 70418 h 769157"/>
              <a:gd name="connsiteX44" fmla="*/ 655608 w 940279"/>
              <a:gd name="connsiteY44" fmla="*/ 61791 h 769157"/>
              <a:gd name="connsiteX45" fmla="*/ 569344 w 940279"/>
              <a:gd name="connsiteY45" fmla="*/ 44539 h 769157"/>
              <a:gd name="connsiteX46" fmla="*/ 560717 w 940279"/>
              <a:gd name="connsiteY46" fmla="*/ 18659 h 769157"/>
              <a:gd name="connsiteX47" fmla="*/ 439947 w 940279"/>
              <a:gd name="connsiteY47" fmla="*/ 18659 h 769157"/>
              <a:gd name="connsiteX48" fmla="*/ 396815 w 940279"/>
              <a:gd name="connsiteY48" fmla="*/ 61791 h 76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40279" h="769157">
                <a:moveTo>
                  <a:pt x="465827" y="122176"/>
                </a:moveTo>
                <a:cubicBezTo>
                  <a:pt x="451450" y="104923"/>
                  <a:pt x="444671" y="75044"/>
                  <a:pt x="422695" y="70418"/>
                </a:cubicBezTo>
                <a:cubicBezTo>
                  <a:pt x="391870" y="63929"/>
                  <a:pt x="311731" y="85220"/>
                  <a:pt x="267419" y="96297"/>
                </a:cubicBezTo>
                <a:cubicBezTo>
                  <a:pt x="261668" y="104923"/>
                  <a:pt x="257497" y="114845"/>
                  <a:pt x="250166" y="122176"/>
                </a:cubicBezTo>
                <a:cubicBezTo>
                  <a:pt x="170309" y="202033"/>
                  <a:pt x="283189" y="66395"/>
                  <a:pt x="198408" y="165308"/>
                </a:cubicBezTo>
                <a:cubicBezTo>
                  <a:pt x="187673" y="177833"/>
                  <a:pt x="140722" y="243477"/>
                  <a:pt x="138023" y="251572"/>
                </a:cubicBezTo>
                <a:cubicBezTo>
                  <a:pt x="135147" y="260199"/>
                  <a:pt x="135077" y="270351"/>
                  <a:pt x="129396" y="277452"/>
                </a:cubicBezTo>
                <a:cubicBezTo>
                  <a:pt x="122919" y="285548"/>
                  <a:pt x="112143" y="288954"/>
                  <a:pt x="103517" y="294705"/>
                </a:cubicBezTo>
                <a:cubicBezTo>
                  <a:pt x="62857" y="355694"/>
                  <a:pt x="115958" y="282264"/>
                  <a:pt x="51759" y="346463"/>
                </a:cubicBezTo>
                <a:cubicBezTo>
                  <a:pt x="44428" y="353794"/>
                  <a:pt x="40257" y="363716"/>
                  <a:pt x="34506" y="372342"/>
                </a:cubicBezTo>
                <a:cubicBezTo>
                  <a:pt x="31630" y="383844"/>
                  <a:pt x="29628" y="395600"/>
                  <a:pt x="25879" y="406848"/>
                </a:cubicBezTo>
                <a:cubicBezTo>
                  <a:pt x="-6605" y="504301"/>
                  <a:pt x="20674" y="401795"/>
                  <a:pt x="0" y="484486"/>
                </a:cubicBezTo>
                <a:cubicBezTo>
                  <a:pt x="2876" y="498863"/>
                  <a:pt x="2070" y="514504"/>
                  <a:pt x="8627" y="527618"/>
                </a:cubicBezTo>
                <a:cubicBezTo>
                  <a:pt x="14083" y="538530"/>
                  <a:pt x="26696" y="544125"/>
                  <a:pt x="34506" y="553497"/>
                </a:cubicBezTo>
                <a:cubicBezTo>
                  <a:pt x="41143" y="561462"/>
                  <a:pt x="45122" y="571411"/>
                  <a:pt x="51759" y="579376"/>
                </a:cubicBezTo>
                <a:cubicBezTo>
                  <a:pt x="59569" y="588748"/>
                  <a:pt x="69828" y="595883"/>
                  <a:pt x="77638" y="605255"/>
                </a:cubicBezTo>
                <a:cubicBezTo>
                  <a:pt x="108483" y="642269"/>
                  <a:pt x="79529" y="622646"/>
                  <a:pt x="120770" y="657014"/>
                </a:cubicBezTo>
                <a:cubicBezTo>
                  <a:pt x="128735" y="663651"/>
                  <a:pt x="138777" y="667520"/>
                  <a:pt x="146649" y="674267"/>
                </a:cubicBezTo>
                <a:cubicBezTo>
                  <a:pt x="158999" y="684853"/>
                  <a:pt x="167207" y="700403"/>
                  <a:pt x="181155" y="708772"/>
                </a:cubicBezTo>
                <a:cubicBezTo>
                  <a:pt x="196749" y="718129"/>
                  <a:pt x="216028" y="719271"/>
                  <a:pt x="232913" y="726025"/>
                </a:cubicBezTo>
                <a:cubicBezTo>
                  <a:pt x="247291" y="731776"/>
                  <a:pt x="261023" y="739522"/>
                  <a:pt x="276046" y="743278"/>
                </a:cubicBezTo>
                <a:cubicBezTo>
                  <a:pt x="295771" y="748209"/>
                  <a:pt x="316334" y="748813"/>
                  <a:pt x="336430" y="751905"/>
                </a:cubicBezTo>
                <a:cubicBezTo>
                  <a:pt x="437081" y="767390"/>
                  <a:pt x="336256" y="754761"/>
                  <a:pt x="465827" y="769157"/>
                </a:cubicBezTo>
                <a:cubicBezTo>
                  <a:pt x="520447" y="763088"/>
                  <a:pt x="560626" y="762133"/>
                  <a:pt x="612476" y="743278"/>
                </a:cubicBezTo>
                <a:cubicBezTo>
                  <a:pt x="622219" y="739735"/>
                  <a:pt x="629082" y="730662"/>
                  <a:pt x="638355" y="726025"/>
                </a:cubicBezTo>
                <a:cubicBezTo>
                  <a:pt x="646488" y="721959"/>
                  <a:pt x="655876" y="720981"/>
                  <a:pt x="664234" y="717399"/>
                </a:cubicBezTo>
                <a:cubicBezTo>
                  <a:pt x="726736" y="690613"/>
                  <a:pt x="669162" y="706061"/>
                  <a:pt x="741872" y="691520"/>
                </a:cubicBezTo>
                <a:cubicBezTo>
                  <a:pt x="759125" y="680018"/>
                  <a:pt x="775504" y="667084"/>
                  <a:pt x="793630" y="657014"/>
                </a:cubicBezTo>
                <a:cubicBezTo>
                  <a:pt x="801579" y="652598"/>
                  <a:pt x="811944" y="653432"/>
                  <a:pt x="819510" y="648388"/>
                </a:cubicBezTo>
                <a:cubicBezTo>
                  <a:pt x="829661" y="641621"/>
                  <a:pt x="836763" y="631135"/>
                  <a:pt x="845389" y="622508"/>
                </a:cubicBezTo>
                <a:cubicBezTo>
                  <a:pt x="851072" y="605459"/>
                  <a:pt x="856065" y="582913"/>
                  <a:pt x="871268" y="570750"/>
                </a:cubicBezTo>
                <a:cubicBezTo>
                  <a:pt x="878368" y="565070"/>
                  <a:pt x="888521" y="564999"/>
                  <a:pt x="897147" y="562123"/>
                </a:cubicBezTo>
                <a:cubicBezTo>
                  <a:pt x="923138" y="432179"/>
                  <a:pt x="882135" y="612035"/>
                  <a:pt x="931653" y="475859"/>
                </a:cubicBezTo>
                <a:cubicBezTo>
                  <a:pt x="937630" y="459421"/>
                  <a:pt x="937404" y="441354"/>
                  <a:pt x="940279" y="424101"/>
                </a:cubicBezTo>
                <a:cubicBezTo>
                  <a:pt x="937404" y="406848"/>
                  <a:pt x="934312" y="389630"/>
                  <a:pt x="931653" y="372342"/>
                </a:cubicBezTo>
                <a:cubicBezTo>
                  <a:pt x="928561" y="352246"/>
                  <a:pt x="927958" y="331683"/>
                  <a:pt x="923027" y="311957"/>
                </a:cubicBezTo>
                <a:cubicBezTo>
                  <a:pt x="919271" y="296934"/>
                  <a:pt x="912063" y="282975"/>
                  <a:pt x="905774" y="268825"/>
                </a:cubicBezTo>
                <a:cubicBezTo>
                  <a:pt x="897739" y="250747"/>
                  <a:pt x="884483" y="224299"/>
                  <a:pt x="871268" y="208440"/>
                </a:cubicBezTo>
                <a:cubicBezTo>
                  <a:pt x="863458" y="199068"/>
                  <a:pt x="854015" y="191187"/>
                  <a:pt x="845389" y="182561"/>
                </a:cubicBezTo>
                <a:cubicBezTo>
                  <a:pt x="823704" y="117511"/>
                  <a:pt x="855478" y="195174"/>
                  <a:pt x="810883" y="139429"/>
                </a:cubicBezTo>
                <a:cubicBezTo>
                  <a:pt x="805203" y="132329"/>
                  <a:pt x="809656" y="118835"/>
                  <a:pt x="802257" y="113550"/>
                </a:cubicBezTo>
                <a:cubicBezTo>
                  <a:pt x="787458" y="102979"/>
                  <a:pt x="767751" y="102048"/>
                  <a:pt x="750498" y="96297"/>
                </a:cubicBezTo>
                <a:cubicBezTo>
                  <a:pt x="741872" y="93422"/>
                  <a:pt x="732752" y="91737"/>
                  <a:pt x="724619" y="87671"/>
                </a:cubicBezTo>
                <a:cubicBezTo>
                  <a:pt x="713117" y="81920"/>
                  <a:pt x="702154" y="74933"/>
                  <a:pt x="690113" y="70418"/>
                </a:cubicBezTo>
                <a:cubicBezTo>
                  <a:pt x="679012" y="66255"/>
                  <a:pt x="667201" y="64275"/>
                  <a:pt x="655608" y="61791"/>
                </a:cubicBezTo>
                <a:cubicBezTo>
                  <a:pt x="626935" y="55647"/>
                  <a:pt x="569344" y="44539"/>
                  <a:pt x="569344" y="44539"/>
                </a:cubicBezTo>
                <a:cubicBezTo>
                  <a:pt x="566468" y="35912"/>
                  <a:pt x="568666" y="23075"/>
                  <a:pt x="560717" y="18659"/>
                </a:cubicBezTo>
                <a:cubicBezTo>
                  <a:pt x="503850" y="-12934"/>
                  <a:pt x="491354" y="1523"/>
                  <a:pt x="439947" y="18659"/>
                </a:cubicBezTo>
                <a:cubicBezTo>
                  <a:pt x="400298" y="48397"/>
                  <a:pt x="411872" y="31680"/>
                  <a:pt x="396815" y="61791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105" name="Picture 57" descr="Картинки по запросу 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017" y="4270399"/>
            <a:ext cx="1005684" cy="100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7" name="Picture 59" descr="Картинки по запросу 123...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825" y="1389006"/>
            <a:ext cx="1729811" cy="61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84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8224" y="538843"/>
            <a:ext cx="10515600" cy="572195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Avleveringslister – 2 stykker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DA2A-BFF7-423F-BF11-9B6A4A3430D2}" type="datetime1">
              <a:rPr lang="nb-NO" smtClean="0"/>
              <a:t>29.08.2016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8</a:t>
            </a:fld>
            <a:endParaRPr lang="nb-NO" dirty="0" smtClean="0"/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284671"/>
              </p:ext>
            </p:extLst>
          </p:nvPr>
        </p:nvGraphicFramePr>
        <p:xfrm>
          <a:off x="578224" y="1337292"/>
          <a:ext cx="5344955" cy="463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Regneark" r:id="rId5" imgW="6842792" imgH="5067360" progId="Excel.Sheet.12">
                  <p:embed/>
                </p:oleObj>
              </mc:Choice>
              <mc:Fallback>
                <p:oleObj name="Regneark" r:id="rId5" imgW="6842792" imgH="50673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8224" y="1337292"/>
                        <a:ext cx="5344955" cy="4632187"/>
                      </a:xfrm>
                      <a:prstGeom prst="rect">
                        <a:avLst/>
                      </a:prstGeom>
                      <a:ln w="28575">
                        <a:solidFill>
                          <a:schemeClr val="accent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9672239"/>
              </p:ext>
            </p:extLst>
          </p:nvPr>
        </p:nvGraphicFramePr>
        <p:xfrm>
          <a:off x="6818632" y="1334416"/>
          <a:ext cx="4058590" cy="4805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Regneark" r:id="rId8" imgW="6034986" imgH="7147656" progId="Excel.Sheet.12">
                  <p:embed/>
                </p:oleObj>
              </mc:Choice>
              <mc:Fallback>
                <p:oleObj name="Regneark" r:id="rId8" imgW="6034986" imgH="714765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18632" y="1334416"/>
                        <a:ext cx="4058590" cy="4805821"/>
                      </a:xfrm>
                      <a:prstGeom prst="rect">
                        <a:avLst/>
                      </a:prstGeom>
                      <a:ln w="28575">
                        <a:solidFill>
                          <a:schemeClr val="accent2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Rett pil 13"/>
          <p:cNvCxnSpPr/>
          <p:nvPr/>
        </p:nvCxnSpPr>
        <p:spPr>
          <a:xfrm>
            <a:off x="767751" y="0"/>
            <a:ext cx="0" cy="172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pil 15"/>
          <p:cNvCxnSpPr/>
          <p:nvPr/>
        </p:nvCxnSpPr>
        <p:spPr>
          <a:xfrm flipV="1">
            <a:off x="163902" y="2993366"/>
            <a:ext cx="674298" cy="3079631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pil 17"/>
          <p:cNvCxnSpPr/>
          <p:nvPr/>
        </p:nvCxnSpPr>
        <p:spPr>
          <a:xfrm flipV="1">
            <a:off x="6000352" y="3025722"/>
            <a:ext cx="955619" cy="2943758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ihåndsform 7"/>
          <p:cNvSpPr/>
          <p:nvPr/>
        </p:nvSpPr>
        <p:spPr>
          <a:xfrm>
            <a:off x="1690777" y="2622430"/>
            <a:ext cx="854073" cy="586596"/>
          </a:xfrm>
          <a:custGeom>
            <a:avLst/>
            <a:gdLst>
              <a:gd name="connsiteX0" fmla="*/ 250166 w 854073"/>
              <a:gd name="connsiteY0" fmla="*/ 396815 h 586596"/>
              <a:gd name="connsiteX1" fmla="*/ 146649 w 854073"/>
              <a:gd name="connsiteY1" fmla="*/ 362310 h 586596"/>
              <a:gd name="connsiteX2" fmla="*/ 103517 w 854073"/>
              <a:gd name="connsiteY2" fmla="*/ 336430 h 586596"/>
              <a:gd name="connsiteX3" fmla="*/ 69012 w 854073"/>
              <a:gd name="connsiteY3" fmla="*/ 327804 h 586596"/>
              <a:gd name="connsiteX4" fmla="*/ 8627 w 854073"/>
              <a:gd name="connsiteY4" fmla="*/ 258793 h 586596"/>
              <a:gd name="connsiteX5" fmla="*/ 0 w 854073"/>
              <a:gd name="connsiteY5" fmla="*/ 232913 h 586596"/>
              <a:gd name="connsiteX6" fmla="*/ 17253 w 854073"/>
              <a:gd name="connsiteY6" fmla="*/ 172528 h 586596"/>
              <a:gd name="connsiteX7" fmla="*/ 34506 w 854073"/>
              <a:gd name="connsiteY7" fmla="*/ 129396 h 586596"/>
              <a:gd name="connsiteX8" fmla="*/ 43132 w 854073"/>
              <a:gd name="connsiteY8" fmla="*/ 94891 h 586596"/>
              <a:gd name="connsiteX9" fmla="*/ 69012 w 854073"/>
              <a:gd name="connsiteY9" fmla="*/ 77638 h 586596"/>
              <a:gd name="connsiteX10" fmla="*/ 120770 w 854073"/>
              <a:gd name="connsiteY10" fmla="*/ 43132 h 586596"/>
              <a:gd name="connsiteX11" fmla="*/ 146649 w 854073"/>
              <a:gd name="connsiteY11" fmla="*/ 17253 h 586596"/>
              <a:gd name="connsiteX12" fmla="*/ 189781 w 854073"/>
              <a:gd name="connsiteY12" fmla="*/ 8627 h 586596"/>
              <a:gd name="connsiteX13" fmla="*/ 293298 w 854073"/>
              <a:gd name="connsiteY13" fmla="*/ 0 h 586596"/>
              <a:gd name="connsiteX14" fmla="*/ 491706 w 854073"/>
              <a:gd name="connsiteY14" fmla="*/ 8627 h 586596"/>
              <a:gd name="connsiteX15" fmla="*/ 560717 w 854073"/>
              <a:gd name="connsiteY15" fmla="*/ 25879 h 586596"/>
              <a:gd name="connsiteX16" fmla="*/ 612476 w 854073"/>
              <a:gd name="connsiteY16" fmla="*/ 43132 h 586596"/>
              <a:gd name="connsiteX17" fmla="*/ 672861 w 854073"/>
              <a:gd name="connsiteY17" fmla="*/ 77638 h 586596"/>
              <a:gd name="connsiteX18" fmla="*/ 698740 w 854073"/>
              <a:gd name="connsiteY18" fmla="*/ 94891 h 586596"/>
              <a:gd name="connsiteX19" fmla="*/ 715993 w 854073"/>
              <a:gd name="connsiteY19" fmla="*/ 120770 h 586596"/>
              <a:gd name="connsiteX20" fmla="*/ 741872 w 854073"/>
              <a:gd name="connsiteY20" fmla="*/ 129396 h 586596"/>
              <a:gd name="connsiteX21" fmla="*/ 767751 w 854073"/>
              <a:gd name="connsiteY21" fmla="*/ 146649 h 586596"/>
              <a:gd name="connsiteX22" fmla="*/ 802257 w 854073"/>
              <a:gd name="connsiteY22" fmla="*/ 198408 h 586596"/>
              <a:gd name="connsiteX23" fmla="*/ 845389 w 854073"/>
              <a:gd name="connsiteY23" fmla="*/ 241540 h 586596"/>
              <a:gd name="connsiteX24" fmla="*/ 854015 w 854073"/>
              <a:gd name="connsiteY24" fmla="*/ 276045 h 586596"/>
              <a:gd name="connsiteX25" fmla="*/ 836763 w 854073"/>
              <a:gd name="connsiteY25" fmla="*/ 379562 h 586596"/>
              <a:gd name="connsiteX26" fmla="*/ 828136 w 854073"/>
              <a:gd name="connsiteY26" fmla="*/ 405442 h 586596"/>
              <a:gd name="connsiteX27" fmla="*/ 793631 w 854073"/>
              <a:gd name="connsiteY27" fmla="*/ 457200 h 586596"/>
              <a:gd name="connsiteX28" fmla="*/ 776378 w 854073"/>
              <a:gd name="connsiteY28" fmla="*/ 483079 h 586596"/>
              <a:gd name="connsiteX29" fmla="*/ 724619 w 854073"/>
              <a:gd name="connsiteY29" fmla="*/ 508959 h 586596"/>
              <a:gd name="connsiteX30" fmla="*/ 698740 w 854073"/>
              <a:gd name="connsiteY30" fmla="*/ 534838 h 586596"/>
              <a:gd name="connsiteX31" fmla="*/ 690114 w 854073"/>
              <a:gd name="connsiteY31" fmla="*/ 569344 h 586596"/>
              <a:gd name="connsiteX32" fmla="*/ 655608 w 854073"/>
              <a:gd name="connsiteY32" fmla="*/ 586596 h 586596"/>
              <a:gd name="connsiteX33" fmla="*/ 621102 w 854073"/>
              <a:gd name="connsiteY33" fmla="*/ 577970 h 586596"/>
              <a:gd name="connsiteX34" fmla="*/ 483080 w 854073"/>
              <a:gd name="connsiteY34" fmla="*/ 560717 h 586596"/>
              <a:gd name="connsiteX35" fmla="*/ 439948 w 854073"/>
              <a:gd name="connsiteY35" fmla="*/ 543464 h 586596"/>
              <a:gd name="connsiteX36" fmla="*/ 388189 w 854073"/>
              <a:gd name="connsiteY36" fmla="*/ 526212 h 586596"/>
              <a:gd name="connsiteX37" fmla="*/ 362310 w 854073"/>
              <a:gd name="connsiteY37" fmla="*/ 508959 h 586596"/>
              <a:gd name="connsiteX38" fmla="*/ 284672 w 854073"/>
              <a:gd name="connsiteY38" fmla="*/ 483079 h 586596"/>
              <a:gd name="connsiteX39" fmla="*/ 258793 w 854073"/>
              <a:gd name="connsiteY39" fmla="*/ 457200 h 586596"/>
              <a:gd name="connsiteX40" fmla="*/ 232914 w 854073"/>
              <a:gd name="connsiteY40" fmla="*/ 448574 h 586596"/>
              <a:gd name="connsiteX41" fmla="*/ 215661 w 854073"/>
              <a:gd name="connsiteY41" fmla="*/ 422695 h 586596"/>
              <a:gd name="connsiteX42" fmla="*/ 198408 w 854073"/>
              <a:gd name="connsiteY42" fmla="*/ 405442 h 586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854073" h="586596">
                <a:moveTo>
                  <a:pt x="250166" y="396815"/>
                </a:moveTo>
                <a:cubicBezTo>
                  <a:pt x="144251" y="333266"/>
                  <a:pt x="278625" y="406302"/>
                  <a:pt x="146649" y="362310"/>
                </a:cubicBezTo>
                <a:cubicBezTo>
                  <a:pt x="130743" y="357008"/>
                  <a:pt x="118839" y="343240"/>
                  <a:pt x="103517" y="336430"/>
                </a:cubicBezTo>
                <a:cubicBezTo>
                  <a:pt x="92683" y="331615"/>
                  <a:pt x="80514" y="330679"/>
                  <a:pt x="69012" y="327804"/>
                </a:cubicBezTo>
                <a:cubicBezTo>
                  <a:pt x="46393" y="305186"/>
                  <a:pt x="26182" y="286881"/>
                  <a:pt x="8627" y="258793"/>
                </a:cubicBezTo>
                <a:cubicBezTo>
                  <a:pt x="3808" y="251082"/>
                  <a:pt x="2876" y="241540"/>
                  <a:pt x="0" y="232913"/>
                </a:cubicBezTo>
                <a:cubicBezTo>
                  <a:pt x="5751" y="212785"/>
                  <a:pt x="10633" y="192388"/>
                  <a:pt x="17253" y="172528"/>
                </a:cubicBezTo>
                <a:cubicBezTo>
                  <a:pt x="22150" y="157838"/>
                  <a:pt x="29609" y="144086"/>
                  <a:pt x="34506" y="129396"/>
                </a:cubicBezTo>
                <a:cubicBezTo>
                  <a:pt x="38255" y="118149"/>
                  <a:pt x="36556" y="104755"/>
                  <a:pt x="43132" y="94891"/>
                </a:cubicBezTo>
                <a:cubicBezTo>
                  <a:pt x="48883" y="86264"/>
                  <a:pt x="60385" y="83389"/>
                  <a:pt x="69012" y="77638"/>
                </a:cubicBezTo>
                <a:cubicBezTo>
                  <a:pt x="106331" y="21660"/>
                  <a:pt x="60781" y="77412"/>
                  <a:pt x="120770" y="43132"/>
                </a:cubicBezTo>
                <a:cubicBezTo>
                  <a:pt x="131362" y="37079"/>
                  <a:pt x="135737" y="22709"/>
                  <a:pt x="146649" y="17253"/>
                </a:cubicBezTo>
                <a:cubicBezTo>
                  <a:pt x="159763" y="10696"/>
                  <a:pt x="175219" y="10340"/>
                  <a:pt x="189781" y="8627"/>
                </a:cubicBezTo>
                <a:cubicBezTo>
                  <a:pt x="224169" y="4581"/>
                  <a:pt x="258792" y="2876"/>
                  <a:pt x="293298" y="0"/>
                </a:cubicBezTo>
                <a:cubicBezTo>
                  <a:pt x="359434" y="2876"/>
                  <a:pt x="425815" y="2251"/>
                  <a:pt x="491706" y="8627"/>
                </a:cubicBezTo>
                <a:cubicBezTo>
                  <a:pt x="515307" y="10911"/>
                  <a:pt x="537918" y="19365"/>
                  <a:pt x="560717" y="25879"/>
                </a:cubicBezTo>
                <a:cubicBezTo>
                  <a:pt x="578204" y="30875"/>
                  <a:pt x="612476" y="43132"/>
                  <a:pt x="612476" y="43132"/>
                </a:cubicBezTo>
                <a:cubicBezTo>
                  <a:pt x="675526" y="85166"/>
                  <a:pt x="596248" y="33859"/>
                  <a:pt x="672861" y="77638"/>
                </a:cubicBezTo>
                <a:cubicBezTo>
                  <a:pt x="681863" y="82782"/>
                  <a:pt x="690114" y="89140"/>
                  <a:pt x="698740" y="94891"/>
                </a:cubicBezTo>
                <a:cubicBezTo>
                  <a:pt x="704491" y="103517"/>
                  <a:pt x="707897" y="114293"/>
                  <a:pt x="715993" y="120770"/>
                </a:cubicBezTo>
                <a:cubicBezTo>
                  <a:pt x="723093" y="126450"/>
                  <a:pt x="733739" y="125330"/>
                  <a:pt x="741872" y="129396"/>
                </a:cubicBezTo>
                <a:cubicBezTo>
                  <a:pt x="751145" y="134033"/>
                  <a:pt x="759125" y="140898"/>
                  <a:pt x="767751" y="146649"/>
                </a:cubicBezTo>
                <a:cubicBezTo>
                  <a:pt x="782912" y="192128"/>
                  <a:pt x="766358" y="155329"/>
                  <a:pt x="802257" y="198408"/>
                </a:cubicBezTo>
                <a:cubicBezTo>
                  <a:pt x="838199" y="241539"/>
                  <a:pt x="797946" y="209911"/>
                  <a:pt x="845389" y="241540"/>
                </a:cubicBezTo>
                <a:cubicBezTo>
                  <a:pt x="848264" y="253042"/>
                  <a:pt x="854755" y="264212"/>
                  <a:pt x="854015" y="276045"/>
                </a:cubicBezTo>
                <a:cubicBezTo>
                  <a:pt x="851833" y="310958"/>
                  <a:pt x="843623" y="345260"/>
                  <a:pt x="836763" y="379562"/>
                </a:cubicBezTo>
                <a:cubicBezTo>
                  <a:pt x="834980" y="388479"/>
                  <a:pt x="832552" y="397493"/>
                  <a:pt x="828136" y="405442"/>
                </a:cubicBezTo>
                <a:cubicBezTo>
                  <a:pt x="818066" y="423568"/>
                  <a:pt x="805133" y="439947"/>
                  <a:pt x="793631" y="457200"/>
                </a:cubicBezTo>
                <a:cubicBezTo>
                  <a:pt x="787880" y="465826"/>
                  <a:pt x="785004" y="477328"/>
                  <a:pt x="776378" y="483079"/>
                </a:cubicBezTo>
                <a:cubicBezTo>
                  <a:pt x="742932" y="505376"/>
                  <a:pt x="760334" y="497053"/>
                  <a:pt x="724619" y="508959"/>
                </a:cubicBezTo>
                <a:cubicBezTo>
                  <a:pt x="715993" y="517585"/>
                  <a:pt x="704793" y="524246"/>
                  <a:pt x="698740" y="534838"/>
                </a:cubicBezTo>
                <a:cubicBezTo>
                  <a:pt x="692858" y="545132"/>
                  <a:pt x="697704" y="560236"/>
                  <a:pt x="690114" y="569344"/>
                </a:cubicBezTo>
                <a:cubicBezTo>
                  <a:pt x="681882" y="579223"/>
                  <a:pt x="667110" y="580845"/>
                  <a:pt x="655608" y="586596"/>
                </a:cubicBezTo>
                <a:cubicBezTo>
                  <a:pt x="644106" y="583721"/>
                  <a:pt x="632767" y="580091"/>
                  <a:pt x="621102" y="577970"/>
                </a:cubicBezTo>
                <a:cubicBezTo>
                  <a:pt x="582426" y="570938"/>
                  <a:pt x="520114" y="564832"/>
                  <a:pt x="483080" y="560717"/>
                </a:cubicBezTo>
                <a:cubicBezTo>
                  <a:pt x="468703" y="554966"/>
                  <a:pt x="454501" y="548756"/>
                  <a:pt x="439948" y="543464"/>
                </a:cubicBezTo>
                <a:cubicBezTo>
                  <a:pt x="422857" y="537249"/>
                  <a:pt x="388189" y="526212"/>
                  <a:pt x="388189" y="526212"/>
                </a:cubicBezTo>
                <a:cubicBezTo>
                  <a:pt x="379563" y="520461"/>
                  <a:pt x="371880" y="512947"/>
                  <a:pt x="362310" y="508959"/>
                </a:cubicBezTo>
                <a:cubicBezTo>
                  <a:pt x="337129" y="498467"/>
                  <a:pt x="284672" y="483079"/>
                  <a:pt x="284672" y="483079"/>
                </a:cubicBezTo>
                <a:cubicBezTo>
                  <a:pt x="276046" y="474453"/>
                  <a:pt x="268944" y="463967"/>
                  <a:pt x="258793" y="457200"/>
                </a:cubicBezTo>
                <a:cubicBezTo>
                  <a:pt x="251227" y="452156"/>
                  <a:pt x="240014" y="454254"/>
                  <a:pt x="232914" y="448574"/>
                </a:cubicBezTo>
                <a:cubicBezTo>
                  <a:pt x="224818" y="442097"/>
                  <a:pt x="222138" y="430791"/>
                  <a:pt x="215661" y="422695"/>
                </a:cubicBezTo>
                <a:cubicBezTo>
                  <a:pt x="210580" y="416344"/>
                  <a:pt x="204159" y="411193"/>
                  <a:pt x="198408" y="405442"/>
                </a:cubicBezTo>
              </a:path>
            </a:pathLst>
          </a:cu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Frihåndsform 10"/>
          <p:cNvSpPr/>
          <p:nvPr/>
        </p:nvSpPr>
        <p:spPr>
          <a:xfrm>
            <a:off x="2648309" y="2587925"/>
            <a:ext cx="806822" cy="574149"/>
          </a:xfrm>
          <a:custGeom>
            <a:avLst/>
            <a:gdLst>
              <a:gd name="connsiteX0" fmla="*/ 0 w 806822"/>
              <a:gd name="connsiteY0" fmla="*/ 103517 h 574149"/>
              <a:gd name="connsiteX1" fmla="*/ 86265 w 806822"/>
              <a:gd name="connsiteY1" fmla="*/ 60384 h 574149"/>
              <a:gd name="connsiteX2" fmla="*/ 112144 w 806822"/>
              <a:gd name="connsiteY2" fmla="*/ 51758 h 574149"/>
              <a:gd name="connsiteX3" fmla="*/ 146649 w 806822"/>
              <a:gd name="connsiteY3" fmla="*/ 34505 h 574149"/>
              <a:gd name="connsiteX4" fmla="*/ 181155 w 806822"/>
              <a:gd name="connsiteY4" fmla="*/ 25879 h 574149"/>
              <a:gd name="connsiteX5" fmla="*/ 207034 w 806822"/>
              <a:gd name="connsiteY5" fmla="*/ 17252 h 574149"/>
              <a:gd name="connsiteX6" fmla="*/ 336431 w 806822"/>
              <a:gd name="connsiteY6" fmla="*/ 0 h 574149"/>
              <a:gd name="connsiteX7" fmla="*/ 457200 w 806822"/>
              <a:gd name="connsiteY7" fmla="*/ 17252 h 574149"/>
              <a:gd name="connsiteX8" fmla="*/ 483080 w 806822"/>
              <a:gd name="connsiteY8" fmla="*/ 34505 h 574149"/>
              <a:gd name="connsiteX9" fmla="*/ 543465 w 806822"/>
              <a:gd name="connsiteY9" fmla="*/ 51758 h 574149"/>
              <a:gd name="connsiteX10" fmla="*/ 577970 w 806822"/>
              <a:gd name="connsiteY10" fmla="*/ 69011 h 574149"/>
              <a:gd name="connsiteX11" fmla="*/ 603849 w 806822"/>
              <a:gd name="connsiteY11" fmla="*/ 77637 h 574149"/>
              <a:gd name="connsiteX12" fmla="*/ 664234 w 806822"/>
              <a:gd name="connsiteY12" fmla="*/ 112143 h 574149"/>
              <a:gd name="connsiteX13" fmla="*/ 715993 w 806822"/>
              <a:gd name="connsiteY13" fmla="*/ 138022 h 574149"/>
              <a:gd name="connsiteX14" fmla="*/ 733246 w 806822"/>
              <a:gd name="connsiteY14" fmla="*/ 172528 h 574149"/>
              <a:gd name="connsiteX15" fmla="*/ 759125 w 806822"/>
              <a:gd name="connsiteY15" fmla="*/ 189781 h 574149"/>
              <a:gd name="connsiteX16" fmla="*/ 793631 w 806822"/>
              <a:gd name="connsiteY16" fmla="*/ 232913 h 574149"/>
              <a:gd name="connsiteX17" fmla="*/ 785004 w 806822"/>
              <a:gd name="connsiteY17" fmla="*/ 448573 h 574149"/>
              <a:gd name="connsiteX18" fmla="*/ 759125 w 806822"/>
              <a:gd name="connsiteY18" fmla="*/ 474452 h 574149"/>
              <a:gd name="connsiteX19" fmla="*/ 724619 w 806822"/>
              <a:gd name="connsiteY19" fmla="*/ 483079 h 574149"/>
              <a:gd name="connsiteX20" fmla="*/ 707366 w 806822"/>
              <a:gd name="connsiteY20" fmla="*/ 508958 h 574149"/>
              <a:gd name="connsiteX21" fmla="*/ 664234 w 806822"/>
              <a:gd name="connsiteY21" fmla="*/ 517584 h 574149"/>
              <a:gd name="connsiteX22" fmla="*/ 586597 w 806822"/>
              <a:gd name="connsiteY22" fmla="*/ 534837 h 574149"/>
              <a:gd name="connsiteX23" fmla="*/ 508959 w 806822"/>
              <a:gd name="connsiteY23" fmla="*/ 569343 h 574149"/>
              <a:gd name="connsiteX24" fmla="*/ 112144 w 806822"/>
              <a:gd name="connsiteY24" fmla="*/ 560717 h 574149"/>
              <a:gd name="connsiteX25" fmla="*/ 94891 w 806822"/>
              <a:gd name="connsiteY25" fmla="*/ 517584 h 574149"/>
              <a:gd name="connsiteX26" fmla="*/ 69012 w 806822"/>
              <a:gd name="connsiteY26" fmla="*/ 500332 h 574149"/>
              <a:gd name="connsiteX27" fmla="*/ 69012 w 806822"/>
              <a:gd name="connsiteY27" fmla="*/ 94890 h 57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6822" h="574149">
                <a:moveTo>
                  <a:pt x="0" y="103517"/>
                </a:moveTo>
                <a:cubicBezTo>
                  <a:pt x="110799" y="59198"/>
                  <a:pt x="-26555" y="116795"/>
                  <a:pt x="86265" y="60384"/>
                </a:cubicBezTo>
                <a:cubicBezTo>
                  <a:pt x="94398" y="56317"/>
                  <a:pt x="103786" y="55340"/>
                  <a:pt x="112144" y="51758"/>
                </a:cubicBezTo>
                <a:cubicBezTo>
                  <a:pt x="123964" y="46692"/>
                  <a:pt x="134608" y="39020"/>
                  <a:pt x="146649" y="34505"/>
                </a:cubicBezTo>
                <a:cubicBezTo>
                  <a:pt x="157750" y="30342"/>
                  <a:pt x="169755" y="29136"/>
                  <a:pt x="181155" y="25879"/>
                </a:cubicBezTo>
                <a:cubicBezTo>
                  <a:pt x="189898" y="23381"/>
                  <a:pt x="198158" y="19225"/>
                  <a:pt x="207034" y="17252"/>
                </a:cubicBezTo>
                <a:cubicBezTo>
                  <a:pt x="245750" y="8648"/>
                  <a:pt x="299061" y="4152"/>
                  <a:pt x="336431" y="0"/>
                </a:cubicBezTo>
                <a:cubicBezTo>
                  <a:pt x="376687" y="5751"/>
                  <a:pt x="417616" y="7938"/>
                  <a:pt x="457200" y="17252"/>
                </a:cubicBezTo>
                <a:cubicBezTo>
                  <a:pt x="467292" y="19627"/>
                  <a:pt x="473454" y="30654"/>
                  <a:pt x="483080" y="34505"/>
                </a:cubicBezTo>
                <a:cubicBezTo>
                  <a:pt x="502517" y="42280"/>
                  <a:pt x="523792" y="44604"/>
                  <a:pt x="543465" y="51758"/>
                </a:cubicBezTo>
                <a:cubicBezTo>
                  <a:pt x="555550" y="56153"/>
                  <a:pt x="566150" y="63945"/>
                  <a:pt x="577970" y="69011"/>
                </a:cubicBezTo>
                <a:cubicBezTo>
                  <a:pt x="586328" y="72593"/>
                  <a:pt x="595223" y="74762"/>
                  <a:pt x="603849" y="77637"/>
                </a:cubicBezTo>
                <a:cubicBezTo>
                  <a:pt x="666902" y="119672"/>
                  <a:pt x="587620" y="68363"/>
                  <a:pt x="664234" y="112143"/>
                </a:cubicBezTo>
                <a:cubicBezTo>
                  <a:pt x="711055" y="138898"/>
                  <a:pt x="668548" y="122208"/>
                  <a:pt x="715993" y="138022"/>
                </a:cubicBezTo>
                <a:cubicBezTo>
                  <a:pt x="721744" y="149524"/>
                  <a:pt x="725014" y="162649"/>
                  <a:pt x="733246" y="172528"/>
                </a:cubicBezTo>
                <a:cubicBezTo>
                  <a:pt x="739883" y="180493"/>
                  <a:pt x="753374" y="181155"/>
                  <a:pt x="759125" y="189781"/>
                </a:cubicBezTo>
                <a:cubicBezTo>
                  <a:pt x="793167" y="240845"/>
                  <a:pt x="738701" y="214602"/>
                  <a:pt x="793631" y="232913"/>
                </a:cubicBezTo>
                <a:cubicBezTo>
                  <a:pt x="810921" y="319368"/>
                  <a:pt x="814241" y="314083"/>
                  <a:pt x="785004" y="448573"/>
                </a:cubicBezTo>
                <a:cubicBezTo>
                  <a:pt x="782412" y="460494"/>
                  <a:pt x="769717" y="468399"/>
                  <a:pt x="759125" y="474452"/>
                </a:cubicBezTo>
                <a:cubicBezTo>
                  <a:pt x="748831" y="480334"/>
                  <a:pt x="736121" y="480203"/>
                  <a:pt x="724619" y="483079"/>
                </a:cubicBezTo>
                <a:cubicBezTo>
                  <a:pt x="718868" y="491705"/>
                  <a:pt x="716368" y="503814"/>
                  <a:pt x="707366" y="508958"/>
                </a:cubicBezTo>
                <a:cubicBezTo>
                  <a:pt x="694636" y="516232"/>
                  <a:pt x="678547" y="514403"/>
                  <a:pt x="664234" y="517584"/>
                </a:cubicBezTo>
                <a:cubicBezTo>
                  <a:pt x="554592" y="541949"/>
                  <a:pt x="716685" y="508821"/>
                  <a:pt x="586597" y="534837"/>
                </a:cubicBezTo>
                <a:cubicBezTo>
                  <a:pt x="560718" y="546339"/>
                  <a:pt x="537237" y="567801"/>
                  <a:pt x="508959" y="569343"/>
                </a:cubicBezTo>
                <a:cubicBezTo>
                  <a:pt x="376852" y="576549"/>
                  <a:pt x="243425" y="577127"/>
                  <a:pt x="112144" y="560717"/>
                </a:cubicBezTo>
                <a:cubicBezTo>
                  <a:pt x="96778" y="558796"/>
                  <a:pt x="103892" y="530185"/>
                  <a:pt x="94891" y="517584"/>
                </a:cubicBezTo>
                <a:cubicBezTo>
                  <a:pt x="88865" y="509148"/>
                  <a:pt x="69646" y="510680"/>
                  <a:pt x="69012" y="500332"/>
                </a:cubicBezTo>
                <a:cubicBezTo>
                  <a:pt x="60753" y="365437"/>
                  <a:pt x="69012" y="230037"/>
                  <a:pt x="69012" y="94890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Frihåndsform 14"/>
          <p:cNvSpPr/>
          <p:nvPr/>
        </p:nvSpPr>
        <p:spPr>
          <a:xfrm>
            <a:off x="6530196" y="4209691"/>
            <a:ext cx="3934208" cy="2243280"/>
          </a:xfrm>
          <a:custGeom>
            <a:avLst/>
            <a:gdLst>
              <a:gd name="connsiteX0" fmla="*/ 0 w 3934208"/>
              <a:gd name="connsiteY0" fmla="*/ 905773 h 2243280"/>
              <a:gd name="connsiteX1" fmla="*/ 25879 w 3934208"/>
              <a:gd name="connsiteY1" fmla="*/ 819509 h 2243280"/>
              <a:gd name="connsiteX2" fmla="*/ 51759 w 3934208"/>
              <a:gd name="connsiteY2" fmla="*/ 802256 h 2243280"/>
              <a:gd name="connsiteX3" fmla="*/ 69012 w 3934208"/>
              <a:gd name="connsiteY3" fmla="*/ 767751 h 2243280"/>
              <a:gd name="connsiteX4" fmla="*/ 120770 w 3934208"/>
              <a:gd name="connsiteY4" fmla="*/ 724618 h 2243280"/>
              <a:gd name="connsiteX5" fmla="*/ 146649 w 3934208"/>
              <a:gd name="connsiteY5" fmla="*/ 672860 h 2243280"/>
              <a:gd name="connsiteX6" fmla="*/ 224287 w 3934208"/>
              <a:gd name="connsiteY6" fmla="*/ 595222 h 2243280"/>
              <a:gd name="connsiteX7" fmla="*/ 276046 w 3934208"/>
              <a:gd name="connsiteY7" fmla="*/ 543464 h 2243280"/>
              <a:gd name="connsiteX8" fmla="*/ 301925 w 3934208"/>
              <a:gd name="connsiteY8" fmla="*/ 517584 h 2243280"/>
              <a:gd name="connsiteX9" fmla="*/ 345057 w 3934208"/>
              <a:gd name="connsiteY9" fmla="*/ 491705 h 2243280"/>
              <a:gd name="connsiteX10" fmla="*/ 388189 w 3934208"/>
              <a:gd name="connsiteY10" fmla="*/ 457200 h 2243280"/>
              <a:gd name="connsiteX11" fmla="*/ 439947 w 3934208"/>
              <a:gd name="connsiteY11" fmla="*/ 405441 h 2243280"/>
              <a:gd name="connsiteX12" fmla="*/ 465827 w 3934208"/>
              <a:gd name="connsiteY12" fmla="*/ 388188 h 2243280"/>
              <a:gd name="connsiteX13" fmla="*/ 500332 w 3934208"/>
              <a:gd name="connsiteY13" fmla="*/ 362309 h 2243280"/>
              <a:gd name="connsiteX14" fmla="*/ 560717 w 3934208"/>
              <a:gd name="connsiteY14" fmla="*/ 336430 h 2243280"/>
              <a:gd name="connsiteX15" fmla="*/ 586596 w 3934208"/>
              <a:gd name="connsiteY15" fmla="*/ 310551 h 2243280"/>
              <a:gd name="connsiteX16" fmla="*/ 681487 w 3934208"/>
              <a:gd name="connsiteY16" fmla="*/ 267418 h 2243280"/>
              <a:gd name="connsiteX17" fmla="*/ 733246 w 3934208"/>
              <a:gd name="connsiteY17" fmla="*/ 250166 h 2243280"/>
              <a:gd name="connsiteX18" fmla="*/ 905774 w 3934208"/>
              <a:gd name="connsiteY18" fmla="*/ 163901 h 2243280"/>
              <a:gd name="connsiteX19" fmla="*/ 948906 w 3934208"/>
              <a:gd name="connsiteY19" fmla="*/ 155275 h 2243280"/>
              <a:gd name="connsiteX20" fmla="*/ 1173193 w 3934208"/>
              <a:gd name="connsiteY20" fmla="*/ 86264 h 2243280"/>
              <a:gd name="connsiteX21" fmla="*/ 1250830 w 3934208"/>
              <a:gd name="connsiteY21" fmla="*/ 69011 h 2243280"/>
              <a:gd name="connsiteX22" fmla="*/ 1466491 w 3934208"/>
              <a:gd name="connsiteY22" fmla="*/ 43132 h 2243280"/>
              <a:gd name="connsiteX23" fmla="*/ 1639019 w 3934208"/>
              <a:gd name="connsiteY23" fmla="*/ 25879 h 2243280"/>
              <a:gd name="connsiteX24" fmla="*/ 1768415 w 3934208"/>
              <a:gd name="connsiteY24" fmla="*/ 17252 h 2243280"/>
              <a:gd name="connsiteX25" fmla="*/ 1975449 w 3934208"/>
              <a:gd name="connsiteY25" fmla="*/ 0 h 2243280"/>
              <a:gd name="connsiteX26" fmla="*/ 2441276 w 3934208"/>
              <a:gd name="connsiteY26" fmla="*/ 8626 h 2243280"/>
              <a:gd name="connsiteX27" fmla="*/ 2587925 w 3934208"/>
              <a:gd name="connsiteY27" fmla="*/ 25879 h 2243280"/>
              <a:gd name="connsiteX28" fmla="*/ 2734574 w 3934208"/>
              <a:gd name="connsiteY28" fmla="*/ 34505 h 2243280"/>
              <a:gd name="connsiteX29" fmla="*/ 2863970 w 3934208"/>
              <a:gd name="connsiteY29" fmla="*/ 60384 h 2243280"/>
              <a:gd name="connsiteX30" fmla="*/ 2898476 w 3934208"/>
              <a:gd name="connsiteY30" fmla="*/ 77637 h 2243280"/>
              <a:gd name="connsiteX31" fmla="*/ 2958861 w 3934208"/>
              <a:gd name="connsiteY31" fmla="*/ 129396 h 2243280"/>
              <a:gd name="connsiteX32" fmla="*/ 3001993 w 3934208"/>
              <a:gd name="connsiteY32" fmla="*/ 172528 h 2243280"/>
              <a:gd name="connsiteX33" fmla="*/ 3027872 w 3934208"/>
              <a:gd name="connsiteY33" fmla="*/ 189781 h 2243280"/>
              <a:gd name="connsiteX34" fmla="*/ 3131389 w 3934208"/>
              <a:gd name="connsiteY34" fmla="*/ 267418 h 2243280"/>
              <a:gd name="connsiteX35" fmla="*/ 3165895 w 3934208"/>
              <a:gd name="connsiteY35" fmla="*/ 276045 h 2243280"/>
              <a:gd name="connsiteX36" fmla="*/ 3209027 w 3934208"/>
              <a:gd name="connsiteY36" fmla="*/ 310551 h 2243280"/>
              <a:gd name="connsiteX37" fmla="*/ 3217653 w 3934208"/>
              <a:gd name="connsiteY37" fmla="*/ 336430 h 2243280"/>
              <a:gd name="connsiteX38" fmla="*/ 3312544 w 3934208"/>
              <a:gd name="connsiteY38" fmla="*/ 414067 h 2243280"/>
              <a:gd name="connsiteX39" fmla="*/ 3364302 w 3934208"/>
              <a:gd name="connsiteY39" fmla="*/ 474452 h 2243280"/>
              <a:gd name="connsiteX40" fmla="*/ 3390181 w 3934208"/>
              <a:gd name="connsiteY40" fmla="*/ 534837 h 2243280"/>
              <a:gd name="connsiteX41" fmla="*/ 3416061 w 3934208"/>
              <a:gd name="connsiteY41" fmla="*/ 560717 h 2243280"/>
              <a:gd name="connsiteX42" fmla="*/ 3467819 w 3934208"/>
              <a:gd name="connsiteY42" fmla="*/ 629728 h 2243280"/>
              <a:gd name="connsiteX43" fmla="*/ 3476446 w 3934208"/>
              <a:gd name="connsiteY43" fmla="*/ 655607 h 2243280"/>
              <a:gd name="connsiteX44" fmla="*/ 3528204 w 3934208"/>
              <a:gd name="connsiteY44" fmla="*/ 707366 h 2243280"/>
              <a:gd name="connsiteX45" fmla="*/ 3562710 w 3934208"/>
              <a:gd name="connsiteY45" fmla="*/ 767751 h 2243280"/>
              <a:gd name="connsiteX46" fmla="*/ 3614468 w 3934208"/>
              <a:gd name="connsiteY46" fmla="*/ 810883 h 2243280"/>
              <a:gd name="connsiteX47" fmla="*/ 3648974 w 3934208"/>
              <a:gd name="connsiteY47" fmla="*/ 854015 h 2243280"/>
              <a:gd name="connsiteX48" fmla="*/ 3683479 w 3934208"/>
              <a:gd name="connsiteY48" fmla="*/ 914400 h 2243280"/>
              <a:gd name="connsiteX49" fmla="*/ 3700732 w 3934208"/>
              <a:gd name="connsiteY49" fmla="*/ 948905 h 2243280"/>
              <a:gd name="connsiteX50" fmla="*/ 3717985 w 3934208"/>
              <a:gd name="connsiteY50" fmla="*/ 974784 h 2243280"/>
              <a:gd name="connsiteX51" fmla="*/ 3761117 w 3934208"/>
              <a:gd name="connsiteY51" fmla="*/ 1043796 h 2243280"/>
              <a:gd name="connsiteX52" fmla="*/ 3786996 w 3934208"/>
              <a:gd name="connsiteY52" fmla="*/ 1069675 h 2243280"/>
              <a:gd name="connsiteX53" fmla="*/ 3795623 w 3934208"/>
              <a:gd name="connsiteY53" fmla="*/ 1104181 h 2243280"/>
              <a:gd name="connsiteX54" fmla="*/ 3821502 w 3934208"/>
              <a:gd name="connsiteY54" fmla="*/ 1130060 h 2243280"/>
              <a:gd name="connsiteX55" fmla="*/ 3838755 w 3934208"/>
              <a:gd name="connsiteY55" fmla="*/ 1155939 h 2243280"/>
              <a:gd name="connsiteX56" fmla="*/ 3856008 w 3934208"/>
              <a:gd name="connsiteY56" fmla="*/ 1216324 h 2243280"/>
              <a:gd name="connsiteX57" fmla="*/ 3873261 w 3934208"/>
              <a:gd name="connsiteY57" fmla="*/ 1268083 h 2243280"/>
              <a:gd name="connsiteX58" fmla="*/ 3907766 w 3934208"/>
              <a:gd name="connsiteY58" fmla="*/ 1328467 h 2243280"/>
              <a:gd name="connsiteX59" fmla="*/ 3916393 w 3934208"/>
              <a:gd name="connsiteY59" fmla="*/ 1397479 h 2243280"/>
              <a:gd name="connsiteX60" fmla="*/ 3933646 w 3934208"/>
              <a:gd name="connsiteY60" fmla="*/ 1440611 h 2243280"/>
              <a:gd name="connsiteX61" fmla="*/ 3925019 w 3934208"/>
              <a:gd name="connsiteY61" fmla="*/ 1716656 h 2243280"/>
              <a:gd name="connsiteX62" fmla="*/ 3916393 w 3934208"/>
              <a:gd name="connsiteY62" fmla="*/ 1768415 h 2243280"/>
              <a:gd name="connsiteX63" fmla="*/ 3890513 w 3934208"/>
              <a:gd name="connsiteY63" fmla="*/ 1846052 h 2243280"/>
              <a:gd name="connsiteX64" fmla="*/ 3881887 w 3934208"/>
              <a:gd name="connsiteY64" fmla="*/ 1880558 h 2243280"/>
              <a:gd name="connsiteX65" fmla="*/ 3847381 w 3934208"/>
              <a:gd name="connsiteY65" fmla="*/ 1915064 h 2243280"/>
              <a:gd name="connsiteX66" fmla="*/ 3769744 w 3934208"/>
              <a:gd name="connsiteY66" fmla="*/ 2009954 h 2243280"/>
              <a:gd name="connsiteX67" fmla="*/ 3726612 w 3934208"/>
              <a:gd name="connsiteY67" fmla="*/ 2053086 h 2243280"/>
              <a:gd name="connsiteX68" fmla="*/ 3666227 w 3934208"/>
              <a:gd name="connsiteY68" fmla="*/ 2087592 h 2243280"/>
              <a:gd name="connsiteX69" fmla="*/ 3605842 w 3934208"/>
              <a:gd name="connsiteY69" fmla="*/ 2122098 h 2243280"/>
              <a:gd name="connsiteX70" fmla="*/ 3510951 w 3934208"/>
              <a:gd name="connsiteY70" fmla="*/ 2156603 h 2243280"/>
              <a:gd name="connsiteX71" fmla="*/ 3450566 w 3934208"/>
              <a:gd name="connsiteY71" fmla="*/ 2182483 h 2243280"/>
              <a:gd name="connsiteX72" fmla="*/ 3338423 w 3934208"/>
              <a:gd name="connsiteY72" fmla="*/ 2216988 h 2243280"/>
              <a:gd name="connsiteX73" fmla="*/ 3286664 w 3934208"/>
              <a:gd name="connsiteY73" fmla="*/ 2242867 h 2243280"/>
              <a:gd name="connsiteX74" fmla="*/ 3243532 w 3934208"/>
              <a:gd name="connsiteY74" fmla="*/ 2234241 h 2243280"/>
              <a:gd name="connsiteX75" fmla="*/ 2829464 w 3934208"/>
              <a:gd name="connsiteY75" fmla="*/ 2225615 h 2243280"/>
              <a:gd name="connsiteX76" fmla="*/ 2587925 w 3934208"/>
              <a:gd name="connsiteY76" fmla="*/ 2234241 h 2243280"/>
              <a:gd name="connsiteX77" fmla="*/ 2536166 w 3934208"/>
              <a:gd name="connsiteY77" fmla="*/ 2225615 h 2243280"/>
              <a:gd name="connsiteX78" fmla="*/ 1742536 w 3934208"/>
              <a:gd name="connsiteY78" fmla="*/ 2191109 h 2243280"/>
              <a:gd name="connsiteX79" fmla="*/ 1639019 w 3934208"/>
              <a:gd name="connsiteY79" fmla="*/ 2173856 h 2243280"/>
              <a:gd name="connsiteX80" fmla="*/ 1250830 w 3934208"/>
              <a:gd name="connsiteY80" fmla="*/ 2147977 h 2243280"/>
              <a:gd name="connsiteX81" fmla="*/ 1104181 w 3934208"/>
              <a:gd name="connsiteY81" fmla="*/ 2130724 h 2243280"/>
              <a:gd name="connsiteX82" fmla="*/ 1061049 w 3934208"/>
              <a:gd name="connsiteY82" fmla="*/ 2122098 h 2243280"/>
              <a:gd name="connsiteX83" fmla="*/ 948906 w 3934208"/>
              <a:gd name="connsiteY83" fmla="*/ 2104845 h 2243280"/>
              <a:gd name="connsiteX84" fmla="*/ 785004 w 3934208"/>
              <a:gd name="connsiteY84" fmla="*/ 2070339 h 2243280"/>
              <a:gd name="connsiteX85" fmla="*/ 707366 w 3934208"/>
              <a:gd name="connsiteY85" fmla="*/ 2053086 h 2243280"/>
              <a:gd name="connsiteX86" fmla="*/ 664234 w 3934208"/>
              <a:gd name="connsiteY86" fmla="*/ 2044460 h 2243280"/>
              <a:gd name="connsiteX87" fmla="*/ 603849 w 3934208"/>
              <a:gd name="connsiteY87" fmla="*/ 2027207 h 2243280"/>
              <a:gd name="connsiteX88" fmla="*/ 577970 w 3934208"/>
              <a:gd name="connsiteY88" fmla="*/ 2018581 h 2243280"/>
              <a:gd name="connsiteX89" fmla="*/ 534838 w 3934208"/>
              <a:gd name="connsiteY89" fmla="*/ 2009954 h 2243280"/>
              <a:gd name="connsiteX90" fmla="*/ 483079 w 3934208"/>
              <a:gd name="connsiteY90" fmla="*/ 1992701 h 2243280"/>
              <a:gd name="connsiteX91" fmla="*/ 422695 w 3934208"/>
              <a:gd name="connsiteY91" fmla="*/ 1906437 h 2243280"/>
              <a:gd name="connsiteX92" fmla="*/ 379562 w 3934208"/>
              <a:gd name="connsiteY92" fmla="*/ 1863305 h 2243280"/>
              <a:gd name="connsiteX93" fmla="*/ 362310 w 3934208"/>
              <a:gd name="connsiteY93" fmla="*/ 1837426 h 2243280"/>
              <a:gd name="connsiteX94" fmla="*/ 319178 w 3934208"/>
              <a:gd name="connsiteY94" fmla="*/ 1811547 h 2243280"/>
              <a:gd name="connsiteX95" fmla="*/ 293298 w 3934208"/>
              <a:gd name="connsiteY95" fmla="*/ 1777041 h 2243280"/>
              <a:gd name="connsiteX96" fmla="*/ 284672 w 3934208"/>
              <a:gd name="connsiteY96" fmla="*/ 1751162 h 2243280"/>
              <a:gd name="connsiteX97" fmla="*/ 232913 w 3934208"/>
              <a:gd name="connsiteY97" fmla="*/ 1708030 h 2243280"/>
              <a:gd name="connsiteX98" fmla="*/ 215661 w 3934208"/>
              <a:gd name="connsiteY98" fmla="*/ 1656271 h 2243280"/>
              <a:gd name="connsiteX99" fmla="*/ 189781 w 3934208"/>
              <a:gd name="connsiteY99" fmla="*/ 1621766 h 2243280"/>
              <a:gd name="connsiteX100" fmla="*/ 163902 w 3934208"/>
              <a:gd name="connsiteY100" fmla="*/ 1604513 h 2243280"/>
              <a:gd name="connsiteX101" fmla="*/ 138023 w 3934208"/>
              <a:gd name="connsiteY101" fmla="*/ 1578634 h 2243280"/>
              <a:gd name="connsiteX102" fmla="*/ 129396 w 3934208"/>
              <a:gd name="connsiteY102" fmla="*/ 1509622 h 2243280"/>
              <a:gd name="connsiteX103" fmla="*/ 77638 w 3934208"/>
              <a:gd name="connsiteY103" fmla="*/ 1406105 h 2243280"/>
              <a:gd name="connsiteX104" fmla="*/ 51759 w 3934208"/>
              <a:gd name="connsiteY104" fmla="*/ 1009290 h 2243280"/>
              <a:gd name="connsiteX105" fmla="*/ 43132 w 3934208"/>
              <a:gd name="connsiteY105" fmla="*/ 862641 h 224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934208" h="2243280">
                <a:moveTo>
                  <a:pt x="0" y="905773"/>
                </a:moveTo>
                <a:cubicBezTo>
                  <a:pt x="5056" y="875439"/>
                  <a:pt x="4985" y="844582"/>
                  <a:pt x="25879" y="819509"/>
                </a:cubicBezTo>
                <a:cubicBezTo>
                  <a:pt x="32516" y="811544"/>
                  <a:pt x="43132" y="808007"/>
                  <a:pt x="51759" y="802256"/>
                </a:cubicBezTo>
                <a:cubicBezTo>
                  <a:pt x="57510" y="790754"/>
                  <a:pt x="60780" y="777630"/>
                  <a:pt x="69012" y="767751"/>
                </a:cubicBezTo>
                <a:cubicBezTo>
                  <a:pt x="122054" y="704101"/>
                  <a:pt x="67541" y="804462"/>
                  <a:pt x="120770" y="724618"/>
                </a:cubicBezTo>
                <a:cubicBezTo>
                  <a:pt x="131470" y="708568"/>
                  <a:pt x="134599" y="687922"/>
                  <a:pt x="146649" y="672860"/>
                </a:cubicBezTo>
                <a:cubicBezTo>
                  <a:pt x="169512" y="644281"/>
                  <a:pt x="198408" y="621101"/>
                  <a:pt x="224287" y="595222"/>
                </a:cubicBezTo>
                <a:lnTo>
                  <a:pt x="276046" y="543464"/>
                </a:lnTo>
                <a:cubicBezTo>
                  <a:pt x="284673" y="534837"/>
                  <a:pt x="291464" y="523861"/>
                  <a:pt x="301925" y="517584"/>
                </a:cubicBezTo>
                <a:lnTo>
                  <a:pt x="345057" y="491705"/>
                </a:lnTo>
                <a:cubicBezTo>
                  <a:pt x="392416" y="420668"/>
                  <a:pt x="330494" y="502074"/>
                  <a:pt x="388189" y="457200"/>
                </a:cubicBezTo>
                <a:cubicBezTo>
                  <a:pt x="407448" y="442220"/>
                  <a:pt x="419646" y="418975"/>
                  <a:pt x="439947" y="405441"/>
                </a:cubicBezTo>
                <a:cubicBezTo>
                  <a:pt x="448574" y="399690"/>
                  <a:pt x="457390" y="394214"/>
                  <a:pt x="465827" y="388188"/>
                </a:cubicBezTo>
                <a:cubicBezTo>
                  <a:pt x="477526" y="379831"/>
                  <a:pt x="487710" y="369194"/>
                  <a:pt x="500332" y="362309"/>
                </a:cubicBezTo>
                <a:cubicBezTo>
                  <a:pt x="519557" y="351823"/>
                  <a:pt x="540589" y="345056"/>
                  <a:pt x="560717" y="336430"/>
                </a:cubicBezTo>
                <a:cubicBezTo>
                  <a:pt x="569343" y="327804"/>
                  <a:pt x="576445" y="317318"/>
                  <a:pt x="586596" y="310551"/>
                </a:cubicBezTo>
                <a:cubicBezTo>
                  <a:pt x="606995" y="296952"/>
                  <a:pt x="656738" y="276417"/>
                  <a:pt x="681487" y="267418"/>
                </a:cubicBezTo>
                <a:cubicBezTo>
                  <a:pt x="698578" y="261203"/>
                  <a:pt x="717537" y="259330"/>
                  <a:pt x="733246" y="250166"/>
                </a:cubicBezTo>
                <a:cubicBezTo>
                  <a:pt x="815730" y="202050"/>
                  <a:pt x="825345" y="188648"/>
                  <a:pt x="905774" y="163901"/>
                </a:cubicBezTo>
                <a:cubicBezTo>
                  <a:pt x="919788" y="159589"/>
                  <a:pt x="934529" y="158150"/>
                  <a:pt x="948906" y="155275"/>
                </a:cubicBezTo>
                <a:cubicBezTo>
                  <a:pt x="1044573" y="97875"/>
                  <a:pt x="978291" y="131741"/>
                  <a:pt x="1173193" y="86264"/>
                </a:cubicBezTo>
                <a:cubicBezTo>
                  <a:pt x="1199010" y="80240"/>
                  <a:pt x="1224586" y="72760"/>
                  <a:pt x="1250830" y="69011"/>
                </a:cubicBezTo>
                <a:cubicBezTo>
                  <a:pt x="1425117" y="44113"/>
                  <a:pt x="1313860" y="57903"/>
                  <a:pt x="1466491" y="43132"/>
                </a:cubicBezTo>
                <a:lnTo>
                  <a:pt x="1639019" y="25879"/>
                </a:lnTo>
                <a:cubicBezTo>
                  <a:pt x="1682089" y="22187"/>
                  <a:pt x="1725315" y="20567"/>
                  <a:pt x="1768415" y="17252"/>
                </a:cubicBezTo>
                <a:lnTo>
                  <a:pt x="1975449" y="0"/>
                </a:lnTo>
                <a:cubicBezTo>
                  <a:pt x="2130725" y="2875"/>
                  <a:pt x="2286112" y="2070"/>
                  <a:pt x="2441276" y="8626"/>
                </a:cubicBezTo>
                <a:cubicBezTo>
                  <a:pt x="2490452" y="10704"/>
                  <a:pt x="2538895" y="21553"/>
                  <a:pt x="2587925" y="25879"/>
                </a:cubicBezTo>
                <a:cubicBezTo>
                  <a:pt x="2636703" y="30183"/>
                  <a:pt x="2685691" y="31630"/>
                  <a:pt x="2734574" y="34505"/>
                </a:cubicBezTo>
                <a:cubicBezTo>
                  <a:pt x="2796673" y="75905"/>
                  <a:pt x="2725372" y="34397"/>
                  <a:pt x="2863970" y="60384"/>
                </a:cubicBezTo>
                <a:cubicBezTo>
                  <a:pt x="2876609" y="62754"/>
                  <a:pt x="2886974" y="71886"/>
                  <a:pt x="2898476" y="77637"/>
                </a:cubicBezTo>
                <a:cubicBezTo>
                  <a:pt x="2981456" y="160620"/>
                  <a:pt x="2859283" y="40883"/>
                  <a:pt x="2958861" y="129396"/>
                </a:cubicBezTo>
                <a:cubicBezTo>
                  <a:pt x="2974058" y="142904"/>
                  <a:pt x="2986691" y="159139"/>
                  <a:pt x="3001993" y="172528"/>
                </a:cubicBezTo>
                <a:cubicBezTo>
                  <a:pt x="3009795" y="179355"/>
                  <a:pt x="3019907" y="183144"/>
                  <a:pt x="3027872" y="189781"/>
                </a:cubicBezTo>
                <a:cubicBezTo>
                  <a:pt x="3087831" y="239747"/>
                  <a:pt x="3012785" y="203555"/>
                  <a:pt x="3131389" y="267418"/>
                </a:cubicBezTo>
                <a:cubicBezTo>
                  <a:pt x="3141828" y="273039"/>
                  <a:pt x="3154393" y="273169"/>
                  <a:pt x="3165895" y="276045"/>
                </a:cubicBezTo>
                <a:cubicBezTo>
                  <a:pt x="3180272" y="287547"/>
                  <a:pt x="3197045" y="296571"/>
                  <a:pt x="3209027" y="310551"/>
                </a:cubicBezTo>
                <a:cubicBezTo>
                  <a:pt x="3214945" y="317455"/>
                  <a:pt x="3211223" y="330000"/>
                  <a:pt x="3217653" y="336430"/>
                </a:cubicBezTo>
                <a:cubicBezTo>
                  <a:pt x="3276421" y="395198"/>
                  <a:pt x="3256622" y="320860"/>
                  <a:pt x="3312544" y="414067"/>
                </a:cubicBezTo>
                <a:cubicBezTo>
                  <a:pt x="3343757" y="466090"/>
                  <a:pt x="3324472" y="447900"/>
                  <a:pt x="3364302" y="474452"/>
                </a:cubicBezTo>
                <a:cubicBezTo>
                  <a:pt x="3371341" y="495569"/>
                  <a:pt x="3376858" y="516185"/>
                  <a:pt x="3390181" y="534837"/>
                </a:cubicBezTo>
                <a:cubicBezTo>
                  <a:pt x="3397272" y="544765"/>
                  <a:pt x="3408336" y="551275"/>
                  <a:pt x="3416061" y="560717"/>
                </a:cubicBezTo>
                <a:cubicBezTo>
                  <a:pt x="3434269" y="582972"/>
                  <a:pt x="3450566" y="606724"/>
                  <a:pt x="3467819" y="629728"/>
                </a:cubicBezTo>
                <a:cubicBezTo>
                  <a:pt x="3470695" y="638354"/>
                  <a:pt x="3470863" y="648429"/>
                  <a:pt x="3476446" y="655607"/>
                </a:cubicBezTo>
                <a:cubicBezTo>
                  <a:pt x="3491426" y="674867"/>
                  <a:pt x="3516099" y="686182"/>
                  <a:pt x="3528204" y="707366"/>
                </a:cubicBezTo>
                <a:cubicBezTo>
                  <a:pt x="3539706" y="727494"/>
                  <a:pt x="3549415" y="748759"/>
                  <a:pt x="3562710" y="767751"/>
                </a:cubicBezTo>
                <a:cubicBezTo>
                  <a:pt x="3595683" y="814856"/>
                  <a:pt x="3578640" y="775055"/>
                  <a:pt x="3614468" y="810883"/>
                </a:cubicBezTo>
                <a:cubicBezTo>
                  <a:pt x="3627487" y="823902"/>
                  <a:pt x="3637472" y="839638"/>
                  <a:pt x="3648974" y="854015"/>
                </a:cubicBezTo>
                <a:cubicBezTo>
                  <a:pt x="3665920" y="904856"/>
                  <a:pt x="3646177" y="854717"/>
                  <a:pt x="3683479" y="914400"/>
                </a:cubicBezTo>
                <a:cubicBezTo>
                  <a:pt x="3690294" y="925305"/>
                  <a:pt x="3694352" y="937740"/>
                  <a:pt x="3700732" y="948905"/>
                </a:cubicBezTo>
                <a:cubicBezTo>
                  <a:pt x="3705876" y="957907"/>
                  <a:pt x="3712490" y="965992"/>
                  <a:pt x="3717985" y="974784"/>
                </a:cubicBezTo>
                <a:cubicBezTo>
                  <a:pt x="3722199" y="981526"/>
                  <a:pt x="3751258" y="1031965"/>
                  <a:pt x="3761117" y="1043796"/>
                </a:cubicBezTo>
                <a:cubicBezTo>
                  <a:pt x="3768927" y="1053168"/>
                  <a:pt x="3778370" y="1061049"/>
                  <a:pt x="3786996" y="1069675"/>
                </a:cubicBezTo>
                <a:cubicBezTo>
                  <a:pt x="3789872" y="1081177"/>
                  <a:pt x="3789741" y="1093887"/>
                  <a:pt x="3795623" y="1104181"/>
                </a:cubicBezTo>
                <a:cubicBezTo>
                  <a:pt x="3801676" y="1114773"/>
                  <a:pt x="3813692" y="1120688"/>
                  <a:pt x="3821502" y="1130060"/>
                </a:cubicBezTo>
                <a:cubicBezTo>
                  <a:pt x="3828139" y="1138025"/>
                  <a:pt x="3833004" y="1147313"/>
                  <a:pt x="3838755" y="1155939"/>
                </a:cubicBezTo>
                <a:cubicBezTo>
                  <a:pt x="3867751" y="1242930"/>
                  <a:pt x="3823504" y="1107980"/>
                  <a:pt x="3856008" y="1216324"/>
                </a:cubicBezTo>
                <a:cubicBezTo>
                  <a:pt x="3861234" y="1233743"/>
                  <a:pt x="3863173" y="1252951"/>
                  <a:pt x="3873261" y="1268083"/>
                </a:cubicBezTo>
                <a:cubicBezTo>
                  <a:pt x="3897646" y="1304662"/>
                  <a:pt x="3885876" y="1284689"/>
                  <a:pt x="3907766" y="1328467"/>
                </a:cubicBezTo>
                <a:cubicBezTo>
                  <a:pt x="3910642" y="1351471"/>
                  <a:pt x="3911180" y="1374890"/>
                  <a:pt x="3916393" y="1397479"/>
                </a:cubicBezTo>
                <a:cubicBezTo>
                  <a:pt x="3919875" y="1412567"/>
                  <a:pt x="3933228" y="1425132"/>
                  <a:pt x="3933646" y="1440611"/>
                </a:cubicBezTo>
                <a:cubicBezTo>
                  <a:pt x="3936133" y="1532637"/>
                  <a:pt x="3929858" y="1624723"/>
                  <a:pt x="3925019" y="1716656"/>
                </a:cubicBezTo>
                <a:cubicBezTo>
                  <a:pt x="3924100" y="1734123"/>
                  <a:pt x="3920900" y="1751515"/>
                  <a:pt x="3916393" y="1768415"/>
                </a:cubicBezTo>
                <a:cubicBezTo>
                  <a:pt x="3909364" y="1794773"/>
                  <a:pt x="3897129" y="1819587"/>
                  <a:pt x="3890513" y="1846052"/>
                </a:cubicBezTo>
                <a:cubicBezTo>
                  <a:pt x="3887638" y="1857554"/>
                  <a:pt x="3888171" y="1870504"/>
                  <a:pt x="3881887" y="1880558"/>
                </a:cubicBezTo>
                <a:cubicBezTo>
                  <a:pt x="3873266" y="1894352"/>
                  <a:pt x="3858883" y="1903562"/>
                  <a:pt x="3847381" y="1915064"/>
                </a:cubicBezTo>
                <a:cubicBezTo>
                  <a:pt x="3828468" y="1971806"/>
                  <a:pt x="3845185" y="1934513"/>
                  <a:pt x="3769744" y="2009954"/>
                </a:cubicBezTo>
                <a:cubicBezTo>
                  <a:pt x="3755367" y="2024331"/>
                  <a:pt x="3744798" y="2043993"/>
                  <a:pt x="3726612" y="2053086"/>
                </a:cubicBezTo>
                <a:cubicBezTo>
                  <a:pt x="3682833" y="2074976"/>
                  <a:pt x="3702806" y="2063206"/>
                  <a:pt x="3666227" y="2087592"/>
                </a:cubicBezTo>
                <a:cubicBezTo>
                  <a:pt x="3633989" y="2135949"/>
                  <a:pt x="3668831" y="2096902"/>
                  <a:pt x="3605842" y="2122098"/>
                </a:cubicBezTo>
                <a:cubicBezTo>
                  <a:pt x="3497891" y="2165279"/>
                  <a:pt x="3631221" y="2136559"/>
                  <a:pt x="3510951" y="2156603"/>
                </a:cubicBezTo>
                <a:cubicBezTo>
                  <a:pt x="3465466" y="2186927"/>
                  <a:pt x="3506269" y="2163915"/>
                  <a:pt x="3450566" y="2182483"/>
                </a:cubicBezTo>
                <a:cubicBezTo>
                  <a:pt x="3341976" y="2218680"/>
                  <a:pt x="3421073" y="2200459"/>
                  <a:pt x="3338423" y="2216988"/>
                </a:cubicBezTo>
                <a:cubicBezTo>
                  <a:pt x="3321170" y="2225614"/>
                  <a:pt x="3305642" y="2239416"/>
                  <a:pt x="3286664" y="2242867"/>
                </a:cubicBezTo>
                <a:cubicBezTo>
                  <a:pt x="3272238" y="2245490"/>
                  <a:pt x="3258184" y="2234794"/>
                  <a:pt x="3243532" y="2234241"/>
                </a:cubicBezTo>
                <a:cubicBezTo>
                  <a:pt x="3105578" y="2229035"/>
                  <a:pt x="2967487" y="2228490"/>
                  <a:pt x="2829464" y="2225615"/>
                </a:cubicBezTo>
                <a:cubicBezTo>
                  <a:pt x="2748951" y="2228490"/>
                  <a:pt x="2668489" y="2234241"/>
                  <a:pt x="2587925" y="2234241"/>
                </a:cubicBezTo>
                <a:cubicBezTo>
                  <a:pt x="2570434" y="2234241"/>
                  <a:pt x="2553637" y="2226457"/>
                  <a:pt x="2536166" y="2225615"/>
                </a:cubicBezTo>
                <a:cubicBezTo>
                  <a:pt x="1475181" y="2174483"/>
                  <a:pt x="2161995" y="2219072"/>
                  <a:pt x="1742536" y="2191109"/>
                </a:cubicBezTo>
                <a:cubicBezTo>
                  <a:pt x="1708030" y="2185358"/>
                  <a:pt x="1673787" y="2177719"/>
                  <a:pt x="1639019" y="2173856"/>
                </a:cubicBezTo>
                <a:cubicBezTo>
                  <a:pt x="1488670" y="2157150"/>
                  <a:pt x="1399082" y="2155036"/>
                  <a:pt x="1250830" y="2147977"/>
                </a:cubicBezTo>
                <a:lnTo>
                  <a:pt x="1104181" y="2130724"/>
                </a:lnTo>
                <a:cubicBezTo>
                  <a:pt x="1089653" y="2128743"/>
                  <a:pt x="1075512" y="2124508"/>
                  <a:pt x="1061049" y="2122098"/>
                </a:cubicBezTo>
                <a:cubicBezTo>
                  <a:pt x="1023743" y="2115880"/>
                  <a:pt x="986287" y="2110596"/>
                  <a:pt x="948906" y="2104845"/>
                </a:cubicBezTo>
                <a:cubicBezTo>
                  <a:pt x="852565" y="2056675"/>
                  <a:pt x="937855" y="2091183"/>
                  <a:pt x="785004" y="2070339"/>
                </a:cubicBezTo>
                <a:cubicBezTo>
                  <a:pt x="758736" y="2066757"/>
                  <a:pt x="733288" y="2058641"/>
                  <a:pt x="707366" y="2053086"/>
                </a:cubicBezTo>
                <a:cubicBezTo>
                  <a:pt x="693029" y="2050014"/>
                  <a:pt x="678458" y="2048016"/>
                  <a:pt x="664234" y="2044460"/>
                </a:cubicBezTo>
                <a:cubicBezTo>
                  <a:pt x="643925" y="2039383"/>
                  <a:pt x="623900" y="2033222"/>
                  <a:pt x="603849" y="2027207"/>
                </a:cubicBezTo>
                <a:cubicBezTo>
                  <a:pt x="595140" y="2024594"/>
                  <a:pt x="586791" y="2020786"/>
                  <a:pt x="577970" y="2018581"/>
                </a:cubicBezTo>
                <a:cubicBezTo>
                  <a:pt x="563746" y="2015025"/>
                  <a:pt x="548983" y="2013812"/>
                  <a:pt x="534838" y="2009954"/>
                </a:cubicBezTo>
                <a:cubicBezTo>
                  <a:pt x="517293" y="2005169"/>
                  <a:pt x="483079" y="1992701"/>
                  <a:pt x="483079" y="1992701"/>
                </a:cubicBezTo>
                <a:cubicBezTo>
                  <a:pt x="471305" y="1975039"/>
                  <a:pt x="439724" y="1925594"/>
                  <a:pt x="422695" y="1906437"/>
                </a:cubicBezTo>
                <a:cubicBezTo>
                  <a:pt x="409187" y="1891240"/>
                  <a:pt x="392951" y="1878607"/>
                  <a:pt x="379562" y="1863305"/>
                </a:cubicBezTo>
                <a:cubicBezTo>
                  <a:pt x="372735" y="1855503"/>
                  <a:pt x="370182" y="1844173"/>
                  <a:pt x="362310" y="1837426"/>
                </a:cubicBezTo>
                <a:cubicBezTo>
                  <a:pt x="349580" y="1826514"/>
                  <a:pt x="333555" y="1820173"/>
                  <a:pt x="319178" y="1811547"/>
                </a:cubicBezTo>
                <a:cubicBezTo>
                  <a:pt x="310551" y="1800045"/>
                  <a:pt x="300431" y="1789524"/>
                  <a:pt x="293298" y="1777041"/>
                </a:cubicBezTo>
                <a:cubicBezTo>
                  <a:pt x="288787" y="1769146"/>
                  <a:pt x="289716" y="1758728"/>
                  <a:pt x="284672" y="1751162"/>
                </a:cubicBezTo>
                <a:cubicBezTo>
                  <a:pt x="271388" y="1731236"/>
                  <a:pt x="252009" y="1720761"/>
                  <a:pt x="232913" y="1708030"/>
                </a:cubicBezTo>
                <a:cubicBezTo>
                  <a:pt x="227162" y="1690777"/>
                  <a:pt x="226573" y="1670820"/>
                  <a:pt x="215661" y="1656271"/>
                </a:cubicBezTo>
                <a:cubicBezTo>
                  <a:pt x="207034" y="1644769"/>
                  <a:pt x="199947" y="1631932"/>
                  <a:pt x="189781" y="1621766"/>
                </a:cubicBezTo>
                <a:cubicBezTo>
                  <a:pt x="182450" y="1614435"/>
                  <a:pt x="171867" y="1611150"/>
                  <a:pt x="163902" y="1604513"/>
                </a:cubicBezTo>
                <a:cubicBezTo>
                  <a:pt x="154530" y="1596703"/>
                  <a:pt x="146649" y="1587260"/>
                  <a:pt x="138023" y="1578634"/>
                </a:cubicBezTo>
                <a:cubicBezTo>
                  <a:pt x="135147" y="1555630"/>
                  <a:pt x="135369" y="1532022"/>
                  <a:pt x="129396" y="1509622"/>
                </a:cubicBezTo>
                <a:cubicBezTo>
                  <a:pt x="119001" y="1470640"/>
                  <a:pt x="97872" y="1439829"/>
                  <a:pt x="77638" y="1406105"/>
                </a:cubicBezTo>
                <a:cubicBezTo>
                  <a:pt x="54248" y="1172193"/>
                  <a:pt x="86574" y="1508295"/>
                  <a:pt x="51759" y="1009290"/>
                </a:cubicBezTo>
                <a:cubicBezTo>
                  <a:pt x="39065" y="827351"/>
                  <a:pt x="43132" y="1100884"/>
                  <a:pt x="43132" y="862641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9" name="Rett linje 18"/>
          <p:cNvCxnSpPr/>
          <p:nvPr/>
        </p:nvCxnSpPr>
        <p:spPr>
          <a:xfrm>
            <a:off x="2648309" y="1595887"/>
            <a:ext cx="14751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tt linje 20"/>
          <p:cNvCxnSpPr/>
          <p:nvPr/>
        </p:nvCxnSpPr>
        <p:spPr>
          <a:xfrm>
            <a:off x="7939942" y="1505867"/>
            <a:ext cx="1475117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00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 smtClean="0"/>
              <a:t>Hva er hva?</a:t>
            </a:r>
            <a:endParaRPr lang="nb-NO" dirty="0"/>
          </a:p>
        </p:txBody>
      </p:sp>
      <p:sp>
        <p:nvSpPr>
          <p:cNvPr id="8" name="Plassholder for tekst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4400" b="0" dirty="0">
                <a:latin typeface="+mj-lt"/>
                <a:ea typeface="+mj-ea"/>
                <a:cs typeface="+mj-cs"/>
              </a:rPr>
              <a:t>Eske/ </a:t>
            </a:r>
            <a:r>
              <a:rPr lang="nb-NO" sz="4400" b="0" dirty="0" smtClean="0">
                <a:latin typeface="+mj-lt"/>
                <a:ea typeface="+mj-ea"/>
                <a:cs typeface="+mj-cs"/>
              </a:rPr>
              <a:t>emballasje</a:t>
            </a:r>
            <a:endParaRPr lang="nb-NO" sz="4400" b="0" dirty="0">
              <a:latin typeface="+mj-lt"/>
              <a:ea typeface="+mj-ea"/>
              <a:cs typeface="+mj-cs"/>
            </a:endParaRPr>
          </a:p>
        </p:txBody>
      </p:sp>
      <p:pic>
        <p:nvPicPr>
          <p:cNvPr id="12" name="Plassholder for innhold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87" y="2505075"/>
            <a:ext cx="3684588" cy="3684588"/>
          </a:xfrm>
        </p:spPr>
      </p:pic>
      <p:sp>
        <p:nvSpPr>
          <p:cNvPr id="10" name="Plassholder for tekst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4400" b="0" dirty="0">
                <a:latin typeface="+mj-lt"/>
                <a:ea typeface="+mj-ea"/>
                <a:cs typeface="+mj-cs"/>
              </a:rPr>
              <a:t>Arkivboks</a:t>
            </a:r>
          </a:p>
        </p:txBody>
      </p:sp>
      <p:pic>
        <p:nvPicPr>
          <p:cNvPr id="15" name="Plassholder for innhold 14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357" y="3121774"/>
            <a:ext cx="2012486" cy="2012486"/>
          </a:xfrm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BDC2F-76FE-40F2-9B40-AC4D2FF56281}" type="datetime1">
              <a:rPr lang="nb-NO" smtClean="0"/>
              <a:t>29.08.2016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Foredrag-tittel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b-NO" smtClean="0"/>
              <a:t>IKA Finnmark IKS	</a:t>
            </a:r>
            <a:fld id="{193876B5-30D1-4AB5-ABCC-B83EB65C9407}" type="slidenum">
              <a:rPr lang="nb-NO" smtClean="0"/>
              <a:pPr/>
              <a:t>9</a:t>
            </a:fld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7440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523</TotalTime>
  <Words>483</Words>
  <Application>Microsoft Office PowerPoint</Application>
  <PresentationFormat>Widescreen</PresentationFormat>
  <Paragraphs>196</Paragraphs>
  <Slides>36</Slides>
  <Notes>36</Notes>
  <HiddenSlides>0</HiddenSlides>
  <MMClips>0</MMClips>
  <ScaleCrop>false</ScaleCrop>
  <HeadingPairs>
    <vt:vector size="8" baseType="variant">
      <vt:variant>
        <vt:lpstr>Brukte skrifter</vt:lpstr>
      </vt:variant>
      <vt:variant>
        <vt:i4>4</vt:i4>
      </vt:variant>
      <vt:variant>
        <vt:lpstr>Tema</vt:lpstr>
      </vt:variant>
      <vt:variant>
        <vt:i4>2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Office-tema</vt:lpstr>
      <vt:lpstr>1_Office-tema</vt:lpstr>
      <vt:lpstr>Regneark</vt:lpstr>
      <vt:lpstr>Feil eller ei?  Hva lærer vi av?</vt:lpstr>
      <vt:lpstr>PowerPoint-presentasjon</vt:lpstr>
      <vt:lpstr>PowerPoint-presentasjon</vt:lpstr>
      <vt:lpstr>PowerPoint-presentasjon</vt:lpstr>
      <vt:lpstr>Vi tenker å avlevere et arkiv, hva gjør vi da?</vt:lpstr>
      <vt:lpstr>Svarbrevet/ e-post fra IKAF har en vedlegg hvor dere finner avleveringslister i Excel, som dere skal fylle ut: </vt:lpstr>
      <vt:lpstr>PowerPoint-presentasjon</vt:lpstr>
      <vt:lpstr>Avleveringslister – 2 stykker</vt:lpstr>
      <vt:lpstr>Hva er hva?</vt:lpstr>
      <vt:lpstr>Arkivskaper – etater/ avdelinger i kommunen</vt:lpstr>
      <vt:lpstr>Arkivserie</vt:lpstr>
      <vt:lpstr>Forberedelse av arkiv til av sending</vt:lpstr>
      <vt:lpstr>Innbinding</vt:lpstr>
      <vt:lpstr>Store/ små formater av arkiv</vt:lpstr>
      <vt:lpstr>PowerPoint-presentasjon</vt:lpstr>
      <vt:lpstr>Arkivboks innholdet</vt:lpstr>
      <vt:lpstr>Informasjon på protokoller</vt:lpstr>
      <vt:lpstr>Informasjon på arkivbokser </vt:lpstr>
      <vt:lpstr>Informasjon på arkivbokser </vt:lpstr>
      <vt:lpstr>Informasjon på arkivbokser </vt:lpstr>
      <vt:lpstr>Informasjon på arkivbokser </vt:lpstr>
      <vt:lpstr>Informasjon på arkivbokser </vt:lpstr>
      <vt:lpstr>Informasjon på arkivbokser </vt:lpstr>
      <vt:lpstr>Informasjon på arkivbokser </vt:lpstr>
      <vt:lpstr>Informasjon på arkivbokser </vt:lpstr>
      <vt:lpstr>Informasjon på arkivbokser </vt:lpstr>
      <vt:lpstr>Informasjon på arkivbokser, utseende </vt:lpstr>
      <vt:lpstr>Esker/ Emballasjer</vt:lpstr>
      <vt:lpstr>Samleliste</vt:lpstr>
      <vt:lpstr>Melding om avlevering</vt:lpstr>
      <vt:lpstr>PowerPoint-presentasjon</vt:lpstr>
      <vt:lpstr>PowerPoint-presentasjon</vt:lpstr>
      <vt:lpstr>Arkiv må leveres inn for døren til mottaksrommet. </vt:lpstr>
      <vt:lpstr>Samleliste og avleveringslister  må være i Excel og kopiert til en CD eller en minnepinne</vt:lpstr>
      <vt:lpstr>Hvem arkiverer dokumenter i en kommune?</vt:lpstr>
      <vt:lpstr>PowerPoint-presentasjon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Galina Isaksen</dc:creator>
  <cp:lastModifiedBy>Galina Isaksen</cp:lastModifiedBy>
  <cp:revision>57</cp:revision>
  <cp:lastPrinted>2016-08-25T12:22:04Z</cp:lastPrinted>
  <dcterms:created xsi:type="dcterms:W3CDTF">2016-08-04T06:26:21Z</dcterms:created>
  <dcterms:modified xsi:type="dcterms:W3CDTF">2016-08-29T06:04:40Z</dcterms:modified>
</cp:coreProperties>
</file>