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9926638" cy="679767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e Korslund" initials="LK" lastIdx="14" clrIdx="0">
    <p:extLst>
      <p:ext uri="{19B8F6BF-5375-455C-9EA6-DF929625EA0E}">
        <p15:presenceInfo xmlns:p15="http://schemas.microsoft.com/office/powerpoint/2012/main" userId="S-1-5-21-2493002507-2655742959-1456463832-11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5E29"/>
    <a:srgbClr val="F5BC3B"/>
    <a:srgbClr val="EC7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721CA-B28D-4E51-A1C5-6CBEC2717552}" type="datetimeFigureOut">
              <a:rPr lang="nb-NO" smtClean="0"/>
              <a:t>31.05.2021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76CFF-0A1B-4CEB-B7D3-65A8C642F4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8643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5D314-E709-4DBC-A536-20A5824A35D6}" type="datetimeFigureOut">
              <a:rPr lang="nb-NO" smtClean="0"/>
              <a:t>31.05.2021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17D5B-D824-4337-A077-F159B180C8B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418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800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7D5B-D824-4337-A077-F159B180C8B5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1276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7D5B-D824-4337-A077-F159B180C8B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3215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7D5B-D824-4337-A077-F159B180C8B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5102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7D5B-D824-4337-A077-F159B180C8B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2729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7D5B-D824-4337-A077-F159B180C8B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359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7D5B-D824-4337-A077-F159B180C8B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0026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7D5B-D824-4337-A077-F159B180C8B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0784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7D5B-D824-4337-A077-F159B180C8B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8531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7D5B-D824-4337-A077-F159B180C8B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9736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7D5B-D824-4337-A077-F159B180C8B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70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7D5B-D824-4337-A077-F159B180C8B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123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7D5B-D824-4337-A077-F159B180C8B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8916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7D5B-D824-4337-A077-F159B180C8B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1277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7D5B-D824-4337-A077-F159B180C8B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8563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7D5B-D824-4337-A077-F159B180C8B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5647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7D5B-D824-4337-A077-F159B180C8B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120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17D5B-D824-4337-A077-F159B180C8B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788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1E2A-8375-4AAB-986F-A1314A9AB771}" type="datetime1">
              <a:rPr lang="nb-NO" smtClean="0"/>
              <a:t>31.05.2021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073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DE02-35BB-4140-BAF2-33574029DDEB}" type="datetime1">
              <a:rPr lang="nb-NO" smtClean="0"/>
              <a:t>31.05.2021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066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2A29-0C52-4165-85D4-50957735A934}" type="datetime1">
              <a:rPr lang="nb-NO" smtClean="0"/>
              <a:t>31.05.2021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13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DA2A-BFF7-423F-BF11-9B6A4A3430D2}" type="datetime1">
              <a:rPr lang="nb-NO" smtClean="0"/>
              <a:t>31.05.2021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2076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49B3-CE89-4607-807B-4B90D571A706}" type="datetime1">
              <a:rPr lang="nb-NO" smtClean="0"/>
              <a:t>31.05.2021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5509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52D5-0762-43D8-8218-4E984F3F037E}" type="datetime1">
              <a:rPr lang="nb-NO" smtClean="0"/>
              <a:t>31.05.2021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20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6778-6EC9-47E9-AA98-3836FE416970}" type="datetime1">
              <a:rPr lang="nb-NO" smtClean="0"/>
              <a:t>31.05.2021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205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46BA-3ADE-42D3-8A93-46AF9049F6D4}" type="datetime1">
              <a:rPr lang="nb-NO" smtClean="0"/>
              <a:t>31.05.2021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290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BDC2F-76FE-40F2-9B40-AC4D2FF56281}" type="datetime1">
              <a:rPr lang="nb-NO" smtClean="0"/>
              <a:t>31.05.2021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808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E19-FDA1-466B-8A21-A4D45FF5BBB6}" type="datetime1">
              <a:rPr lang="nb-NO" smtClean="0"/>
              <a:t>31.05.2021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732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CFF8-58B2-43A4-B88B-F7EA9751F982}" type="datetime1">
              <a:rPr lang="nb-NO" smtClean="0"/>
              <a:t>31.05.2021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904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4FF49-97B9-4B48-B4EF-B7A6BB666DB8}" type="datetime1">
              <a:rPr lang="nb-NO" smtClean="0"/>
              <a:t>31.05.2021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Foredrag-tittel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/>
              <a:t>IKA Finnmark IKS	</a:t>
            </a:r>
            <a:fld id="{193876B5-30D1-4AB5-ABCC-B83EB65C9407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143978"/>
            <a:ext cx="541501" cy="669598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2" name="Rektangel 41"/>
          <p:cNvSpPr/>
          <p:nvPr userDrawn="1"/>
        </p:nvSpPr>
        <p:spPr>
          <a:xfrm>
            <a:off x="11028" y="-1185"/>
            <a:ext cx="1654343" cy="143846"/>
          </a:xfrm>
          <a:prstGeom prst="rect">
            <a:avLst/>
          </a:prstGeom>
          <a:solidFill>
            <a:srgbClr val="B95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/>
          <p:cNvSpPr/>
          <p:nvPr userDrawn="1"/>
        </p:nvSpPr>
        <p:spPr>
          <a:xfrm>
            <a:off x="0" y="-1185"/>
            <a:ext cx="192881" cy="5074580"/>
          </a:xfrm>
          <a:prstGeom prst="rect">
            <a:avLst/>
          </a:prstGeom>
          <a:solidFill>
            <a:srgbClr val="B95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/>
          <p:cNvSpPr/>
          <p:nvPr userDrawn="1"/>
        </p:nvSpPr>
        <p:spPr>
          <a:xfrm>
            <a:off x="112295" y="52232"/>
            <a:ext cx="194400" cy="4979617"/>
          </a:xfrm>
          <a:prstGeom prst="rect">
            <a:avLst/>
          </a:prstGeom>
          <a:solidFill>
            <a:srgbClr val="EC7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/>
          <p:cNvSpPr/>
          <p:nvPr userDrawn="1"/>
        </p:nvSpPr>
        <p:spPr>
          <a:xfrm>
            <a:off x="217947" y="67533"/>
            <a:ext cx="122400" cy="4964315"/>
          </a:xfrm>
          <a:prstGeom prst="rect">
            <a:avLst/>
          </a:prstGeom>
          <a:solidFill>
            <a:srgbClr val="F5B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/>
          <p:cNvSpPr/>
          <p:nvPr userDrawn="1"/>
        </p:nvSpPr>
        <p:spPr>
          <a:xfrm>
            <a:off x="217948" y="52882"/>
            <a:ext cx="1458452" cy="88668"/>
          </a:xfrm>
          <a:prstGeom prst="rect">
            <a:avLst/>
          </a:prstGeom>
          <a:solidFill>
            <a:srgbClr val="EC7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/>
          <p:cNvSpPr/>
          <p:nvPr userDrawn="1"/>
        </p:nvSpPr>
        <p:spPr>
          <a:xfrm>
            <a:off x="329380" y="141549"/>
            <a:ext cx="1158611" cy="90570"/>
          </a:xfrm>
          <a:prstGeom prst="rect">
            <a:avLst/>
          </a:prstGeom>
          <a:solidFill>
            <a:srgbClr val="F5B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Likebent trekant 47"/>
          <p:cNvSpPr/>
          <p:nvPr userDrawn="1"/>
        </p:nvSpPr>
        <p:spPr>
          <a:xfrm>
            <a:off x="1221832" y="-28573"/>
            <a:ext cx="904875" cy="35627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Likebent trekant 48"/>
          <p:cNvSpPr/>
          <p:nvPr userDrawn="1"/>
        </p:nvSpPr>
        <p:spPr>
          <a:xfrm>
            <a:off x="-9525" y="4622877"/>
            <a:ext cx="904875" cy="46238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480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Nytt fra arkivplan.no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497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Ikke automatisk «avsluttet dato»</a:t>
            </a: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88678" y="1204856"/>
            <a:ext cx="6487764" cy="4399878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Når du registrerer et elektronisk system, blir ikke dagens dato automatisk satt til avsluttet dato. Dato må settes manuelt.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E19-FDA1-466B-8A21-A4D45FF5BBB6}" type="datetime1">
              <a:rPr lang="nb-NO" smtClean="0"/>
              <a:t>31.05.2021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0544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Informasjon om når det aktuelle objektet er endret og av hvem</a:t>
            </a:r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2025" y="892885"/>
            <a:ext cx="7147448" cy="4808668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En kan velge en funksjon som vises i front når  og hvem som endret dokument i arkivplanen.  </a:t>
            </a:r>
          </a:p>
          <a:p>
            <a:r>
              <a:rPr lang="nb-NO" dirty="0"/>
              <a:t>Venstremenyen fungerer som en vanlig filutforsker 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E19-FDA1-466B-8A21-A4D45FF5BBB6}" type="datetime1">
              <a:rPr lang="nb-NO" smtClean="0"/>
              <a:t>31.05.2021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154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E-postvarsling for dokument/mappe</a:t>
            </a:r>
            <a:r>
              <a:rPr lang="nb-NO" dirty="0"/>
              <a:t> </a:t>
            </a:r>
            <a:br>
              <a:rPr lang="nb-NO" b="1" dirty="0"/>
            </a:br>
            <a:endParaRPr lang="nb-NO" dirty="0"/>
          </a:p>
        </p:txBody>
      </p:sp>
      <p:pic>
        <p:nvPicPr>
          <p:cNvPr id="13" name="Plassholder for innhold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3187" y="839096"/>
            <a:ext cx="6908407" cy="7401262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Valgfri e-postvarsling der en selv kan taste inn hvilken e-postadresse som skal ha varsel og når varselet skal gå ut. En kan for eksempel legge inn varsling av planlagt revisjon av en rutine, eller gjennomføring av restansekontroller. 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E19-FDA1-466B-8A21-A4D45FF5BBB6}" type="datetime1">
              <a:rPr lang="nb-NO" smtClean="0"/>
              <a:t>31.05.2021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2466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3200" b="1" dirty="0"/>
              <a:t>Indikasjon på vedlegg ved utskrift</a:t>
            </a:r>
          </a:p>
          <a:p>
            <a:endParaRPr lang="nb-NO" dirty="0"/>
          </a:p>
          <a:p>
            <a:r>
              <a:rPr lang="nb-NO" dirty="0"/>
              <a:t>Dersom det er et vedlegg (som PDF) i arkivplanen er dette indikert med klamme rundt filnavnet. For eksempel: [Rutinebeskrivelse.pdf]. 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3200" b="1" dirty="0"/>
              <a:t>Oversikt over fagsystem med arvtakerforhold</a:t>
            </a:r>
            <a:r>
              <a:rPr lang="nb-NO" sz="3200" dirty="0"/>
              <a:t> </a:t>
            </a:r>
            <a:endParaRPr lang="nb-NO" sz="3200" b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En kan merke et fagsystem/arkiv som utgått. Dette oppretter en lenke og viser systemet i en liste under "utgåtte fagsystemer/arkiver"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52D5-0762-43D8-8218-4E984F3F037E}" type="datetime1">
              <a:rPr lang="nb-NO" smtClean="0"/>
              <a:t>31.05.2021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6673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Forbedret søk</a:t>
            </a: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83972" y="828338"/>
            <a:ext cx="6572922" cy="4959275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Søkevisningen og filtreringen er endra slik at en i større grad kan spisse søket sitt ned til klasse (type innhold). 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E19-FDA1-466B-8A21-A4D45FF5BBB6}" type="datetime1">
              <a:rPr lang="nb-NO" smtClean="0"/>
              <a:t>31.05.2021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5088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Flytte og kopiere flere ting samtidig</a:t>
            </a: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88678" y="1527586"/>
            <a:ext cx="6649129" cy="3453205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Høyre-klikk på kopier-ikon indikerer en liten pluss, og en kan dermed kopiere flere objekt samtidig.  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E19-FDA1-466B-8A21-A4D45FF5BBB6}" type="datetime1">
              <a:rPr lang="nb-NO" smtClean="0"/>
              <a:t>31.05.2021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6476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Handlekurv</a:t>
            </a: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88678" y="925158"/>
            <a:ext cx="6803322" cy="4797910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Navigering i andre arkivplaner lar deg legge til ting i handlekurv. Du kan så navigere til stedet du ønsker å kopiere til. Funksjonen kopierer alt du har lagt til i handlekurven, også underobjekt.  </a:t>
            </a:r>
          </a:p>
          <a:p>
            <a:r>
              <a:rPr lang="nb-NO" dirty="0"/>
              <a:t>I illustrasjonen  heter funksjonen «arbeidsliste». Dette vil bli rettet opp. 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E19-FDA1-466B-8A21-A4D45FF5BBB6}" type="datetime1">
              <a:rPr lang="nb-NO" smtClean="0"/>
              <a:t>31.05.2021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28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.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E19-FDA1-466B-8A21-A4D45FF5BBB6}" type="datetime1">
              <a:rPr lang="nb-NO" smtClean="0"/>
              <a:t>31.05.2021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509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arkivplan.no?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Arkivplan.no er levert av selskapet Nexus </a:t>
            </a:r>
            <a:r>
              <a:rPr lang="nb-NO" dirty="0" err="1"/>
              <a:t>Gruop</a:t>
            </a:r>
            <a:r>
              <a:rPr lang="nb-NO" dirty="0"/>
              <a:t> AS, og er utviklet i tett samarbeid med de kommunale arkivinstitusjonene. Bakgrunnen for prosjektet Arkivplan.no er et ønske fra fagmiljøet om å utvikle en arkivplan som er lett tilgjengelig, blir brukt og som til enhver tid er oppdatert.</a:t>
            </a:r>
          </a:p>
          <a:p>
            <a:r>
              <a:rPr lang="nb-NO" dirty="0"/>
              <a:t>Arkivplan.no er delt i tre hovedområder:</a:t>
            </a:r>
          </a:p>
          <a:p>
            <a:pPr marL="0" indent="0">
              <a:buNone/>
            </a:pPr>
            <a:r>
              <a:rPr lang="nb-NO" dirty="0"/>
              <a:t>- et kun for lesing av innhold</a:t>
            </a:r>
          </a:p>
          <a:p>
            <a:pPr>
              <a:buFontTx/>
              <a:buChar char="-"/>
            </a:pPr>
            <a:r>
              <a:rPr lang="nb-NO" dirty="0"/>
              <a:t>et for administrasjon og redigering av innhold</a:t>
            </a:r>
          </a:p>
          <a:p>
            <a:pPr>
              <a:buFontTx/>
              <a:buChar char="-"/>
            </a:pPr>
            <a:r>
              <a:rPr lang="nb-NO" dirty="0"/>
              <a:t>et samhandlingsrom (utveksling av erfaringer og faglig diskusjon) </a:t>
            </a:r>
          </a:p>
          <a:p>
            <a:pPr>
              <a:buFontTx/>
              <a:buChar char="-"/>
            </a:pPr>
            <a:endParaRPr lang="nb-NO" dirty="0"/>
          </a:p>
          <a:p>
            <a:pPr marL="0" indent="0">
              <a:buNone/>
            </a:pPr>
            <a:r>
              <a:rPr lang="nb-NO" dirty="0"/>
              <a:t>En ferdig arkivplan er et nyttig hjelpemiddel for ansatte i kommunen/fylkeskommunen.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DA2A-BFF7-423F-BF11-9B6A4A3430D2}" type="datetime1">
              <a:rPr lang="nb-NO" smtClean="0"/>
              <a:t>31.05.2021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3765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07054"/>
          </a:xfrm>
        </p:spPr>
        <p:txBody>
          <a:bodyPr>
            <a:normAutofit fontScale="90000"/>
          </a:bodyPr>
          <a:lstStyle/>
          <a:p>
            <a:r>
              <a:rPr lang="nn-NO" dirty="0"/>
              <a:t>Prosesstøtte for revidering </a:t>
            </a:r>
            <a:br>
              <a:rPr lang="nn-NO" dirty="0"/>
            </a:br>
            <a:endParaRPr lang="nb-NO" dirty="0"/>
          </a:p>
        </p:txBody>
      </p:sp>
      <p:pic>
        <p:nvPicPr>
          <p:cNvPr id="12" name="Plassholder for innhold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57769" y="101964"/>
            <a:ext cx="2993653" cy="5767024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1333948"/>
            <a:ext cx="3932237" cy="4535040"/>
          </a:xfrm>
        </p:spPr>
        <p:txBody>
          <a:bodyPr/>
          <a:lstStyle/>
          <a:p>
            <a:r>
              <a:rPr lang="nn-NO" dirty="0"/>
              <a:t>Dette er en helt ny funksjon i arkivplan.no. Denne er utviklet som et hjelpeverktøy for den som lager en arkivplan. Det er lagt til inn statusvisning i visningsmodus(</a:t>
            </a:r>
            <a:r>
              <a:rPr lang="nn-NO" b="1" dirty="0"/>
              <a:t>front</a:t>
            </a:r>
            <a:r>
              <a:rPr lang="nn-NO" dirty="0"/>
              <a:t>) som er synlig for den som er </a:t>
            </a:r>
            <a:r>
              <a:rPr lang="nn-NO" dirty="0" err="1"/>
              <a:t>innlogget</a:t>
            </a:r>
            <a:r>
              <a:rPr lang="nn-NO" dirty="0"/>
              <a:t>. Under redigering og produksjon kan en sette status på et objekt: "</a:t>
            </a:r>
            <a:r>
              <a:rPr lang="nn-NO" dirty="0" err="1"/>
              <a:t>Ikke</a:t>
            </a:r>
            <a:r>
              <a:rPr lang="nn-NO" dirty="0"/>
              <a:t> </a:t>
            </a:r>
            <a:r>
              <a:rPr lang="nn-NO" dirty="0" err="1"/>
              <a:t>påbegynt</a:t>
            </a:r>
            <a:r>
              <a:rPr lang="nn-NO" dirty="0"/>
              <a:t>, </a:t>
            </a:r>
            <a:r>
              <a:rPr lang="nn-NO" dirty="0" err="1"/>
              <a:t>påbegynt</a:t>
            </a:r>
            <a:r>
              <a:rPr lang="nn-NO" dirty="0"/>
              <a:t>, ferdig" som gir disse fargane i visningsmodus: rød, gul, </a:t>
            </a:r>
            <a:r>
              <a:rPr lang="nn-NO" dirty="0" err="1"/>
              <a:t>grønn</a:t>
            </a:r>
            <a:r>
              <a:rPr lang="nn-NO" dirty="0"/>
              <a:t>. </a:t>
            </a:r>
          </a:p>
          <a:p>
            <a:r>
              <a:rPr lang="nb-NO" dirty="0"/>
              <a:t>Funksjonen gjør det lettere å holde seg </a:t>
            </a:r>
            <a:r>
              <a:rPr lang="nb-NO" dirty="0" err="1"/>
              <a:t>ajour</a:t>
            </a:r>
            <a:r>
              <a:rPr lang="nb-NO" dirty="0"/>
              <a:t> i arbeidsprosessen. Den kan også brukes til å få påminnelse om planlagte oppdateringer av arkivplanen ved at en kan velge at status for en del av arkivplanen skal endres automatisk ved et bestemt tidspunkt.   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E19-FDA1-466B-8A21-A4D45FF5BBB6}" type="datetime1">
              <a:rPr lang="nb-NO" smtClean="0"/>
              <a:t>31.05.2021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350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99" y="1902283"/>
            <a:ext cx="10231419" cy="4454067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DA2A-BFF7-423F-BF11-9B6A4A3430D2}" type="datetime1">
              <a:rPr lang="nb-NO" smtClean="0"/>
              <a:t>31.05.2021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011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12838"/>
          </a:xfrm>
        </p:spPr>
        <p:txBody>
          <a:bodyPr/>
          <a:lstStyle/>
          <a:p>
            <a:r>
              <a:rPr lang="nb-NO" dirty="0"/>
              <a:t>Visning av mange objekt pr side</a:t>
            </a: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88678" y="742278"/>
            <a:ext cx="6670644" cy="5614071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Dette er en endring på visning som inneholder mange objekter slik at en slipper å bla mellom flere sider for å se innholdet i for eksempel en mappestruktur. Standardverdi er satt til 100 pr side.  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E19-FDA1-466B-8A21-A4D45FF5BBB6}" type="datetime1">
              <a:rPr lang="nb-NO" smtClean="0"/>
              <a:t>31.05.2021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607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55233"/>
          </a:xfrm>
        </p:spPr>
        <p:txBody>
          <a:bodyPr/>
          <a:lstStyle/>
          <a:p>
            <a:r>
              <a:rPr lang="nb-NO" dirty="0"/>
              <a:t>Verktøy</a:t>
            </a: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21362" y="989705"/>
            <a:ext cx="3721132" cy="4937760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8200" y="1433456"/>
            <a:ext cx="3932237" cy="3811588"/>
          </a:xfrm>
        </p:spPr>
        <p:txBody>
          <a:bodyPr/>
          <a:lstStyle/>
          <a:p>
            <a:r>
              <a:rPr lang="nb-NO" dirty="0"/>
              <a:t>I venstremeny/verktøykasse finn du hurtiglink til hjelpesidene til Arkivplan.no </a:t>
            </a:r>
          </a:p>
          <a:p>
            <a:r>
              <a:rPr lang="nb-NO" dirty="0"/>
              <a:t>Denne er nå med vis/skjul knapp.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E19-FDA1-466B-8A21-A4D45FF5BBB6}" type="datetime1">
              <a:rPr lang="nb-NO" smtClean="0"/>
              <a:t>31.05.2021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932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Liste over de 10 siste sakene/endringene i arkivplanen</a:t>
            </a: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85939" y="688489"/>
            <a:ext cx="7067773" cy="5561704"/>
          </a:xfrm>
          <a:prstGeom prst="rect">
            <a:avLst/>
          </a:prstGeo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Funksjonen velges i verktøykasse –</a:t>
            </a:r>
          </a:p>
          <a:p>
            <a:r>
              <a:rPr lang="nb-NO" dirty="0"/>
              <a:t>Siste 10 saker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E19-FDA1-466B-8A21-A4D45FF5BBB6}" type="datetime1">
              <a:rPr lang="nb-NO" smtClean="0"/>
              <a:t>31.05.2021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867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006" y="2872292"/>
            <a:ext cx="8068235" cy="125864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086521"/>
            <a:ext cx="10515600" cy="1452283"/>
          </a:xfrm>
        </p:spPr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I fronten vil en </a:t>
            </a:r>
            <a:r>
              <a:rPr lang="nb-NO" dirty="0" err="1"/>
              <a:t>smulesti</a:t>
            </a:r>
            <a:r>
              <a:rPr lang="nb-NO" dirty="0"/>
              <a:t> vise deg hvor i arkivplanen du er. 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46BA-3ADE-42D3-8A93-46AF9049F6D4}" type="datetime1">
              <a:rPr lang="nb-NO" smtClean="0"/>
              <a:t>31.05.2021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663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Automatisk logging av endringer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Endringer blir logget automatisk. En kan fortsatt legge til kommentar ved  endringene en ønsker å kommentere eller som må dokumenteres nærmere.  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2E19-FDA1-466B-8A21-A4D45FF5BBB6}" type="datetime1">
              <a:rPr lang="nb-NO" smtClean="0"/>
              <a:t>31.05.2021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Foredrag-tittel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IKA Finnmark IKS	</a:t>
            </a:r>
            <a:fld id="{193876B5-30D1-4AB5-ABCC-B83EB65C9407}" type="slidenum">
              <a:rPr lang="nb-NO" smtClean="0"/>
              <a:pPr/>
              <a:t>9</a:t>
            </a:fld>
            <a:endParaRPr lang="nb-NO" dirty="0"/>
          </a:p>
        </p:txBody>
      </p:sp>
      <p:pic>
        <p:nvPicPr>
          <p:cNvPr id="12" name="Plassholder for innhold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3188" y="1495425"/>
            <a:ext cx="61722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8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DDF47BE6-EFD6-4EEB-9C8F-17F07001F2D8}" vid="{254CE661-9C70-4FF1-9B83-E8C446F7520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ikaf pp mal</Template>
  <TotalTime>1026</TotalTime>
  <Words>763</Words>
  <Application>Microsoft Office PowerPoint</Application>
  <PresentationFormat>Widescreen</PresentationFormat>
  <Paragraphs>109</Paragraphs>
  <Slides>17</Slides>
  <Notes>17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Nytt fra arkivplan.no</vt:lpstr>
      <vt:lpstr>Hva er arkivplan.no?</vt:lpstr>
      <vt:lpstr>Prosesstøtte for revidering  </vt:lpstr>
      <vt:lpstr>PowerPoint-presentasjon</vt:lpstr>
      <vt:lpstr>Visning av mange objekt pr side</vt:lpstr>
      <vt:lpstr>Verktøy</vt:lpstr>
      <vt:lpstr>Liste over de 10 siste sakene/endringene i arkivplanen</vt:lpstr>
      <vt:lpstr> I fronten vil en smulesti vise deg hvor i arkivplanen du er.   </vt:lpstr>
      <vt:lpstr>Automatisk logging av endringer</vt:lpstr>
      <vt:lpstr>Ikke automatisk «avsluttet dato»</vt:lpstr>
      <vt:lpstr>Informasjon om når det aktuelle objektet er endret og av hvem</vt:lpstr>
      <vt:lpstr>E-postvarsling for dokument/mappe  </vt:lpstr>
      <vt:lpstr>PowerPoint-presentasjon</vt:lpstr>
      <vt:lpstr>Forbedret søk</vt:lpstr>
      <vt:lpstr>Flytte og kopiere flere ting samtidig</vt:lpstr>
      <vt:lpstr>Handlekurv</vt:lpstr>
      <vt:lpstr>PowerPoint-presentasjon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Nytt fra arkivplan.no</dc:title>
  <dc:creator>Line Korslund</dc:creator>
  <cp:lastModifiedBy>Roger Mjelde</cp:lastModifiedBy>
  <cp:revision>34</cp:revision>
  <cp:lastPrinted>2016-08-29T12:26:16Z</cp:lastPrinted>
  <dcterms:created xsi:type="dcterms:W3CDTF">2016-08-10T10:59:46Z</dcterms:created>
  <dcterms:modified xsi:type="dcterms:W3CDTF">2021-05-31T10:23:56Z</dcterms:modified>
</cp:coreProperties>
</file>