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8DD2599-9C0C-45C5-8E02-3374544C756C}">
          <p14:sldIdLst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Inndeling uten navn" id="{7E0C4B8D-C1DD-4E97-A6C9-B72973B0EF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E29"/>
    <a:srgbClr val="F5BC3B"/>
    <a:srgbClr val="EC7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>
        <p:scale>
          <a:sx n="33" d="100"/>
          <a:sy n="33" d="100"/>
        </p:scale>
        <p:origin x="17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D314-E709-4DBC-A536-20A5824A35D6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17D5B-D824-4337-A077-F159B180C8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1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1E2A-8375-4AAB-986F-A1314A9AB771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07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E02-35BB-4140-BAF2-33574029DDEB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69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A29-0C52-4165-85D4-50957735A934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DA2A-BFF7-423F-BF11-9B6A4A3430D2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207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49B3-CE89-4607-807B-4B90D571A706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0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20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6778-6EC9-47E9-AA98-3836FE416970}" type="datetime1">
              <a:rPr lang="nb-NO" smtClean="0"/>
              <a:t>06.02.2018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05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6BA-3ADE-42D3-8A93-46AF9049F6D4}" type="datetime1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2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DC2F-76FE-40F2-9B40-AC4D2FF56281}" type="datetime1">
              <a:rPr lang="nb-NO" smtClean="0"/>
              <a:t>06.02.2018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808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732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CFF8-58B2-43A4-B88B-F7EA9751F982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904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FF49-97B9-4B48-B4EF-B7A6BB666DB8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43978"/>
            <a:ext cx="541501" cy="66959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2" name="Rektangel 41"/>
          <p:cNvSpPr/>
          <p:nvPr userDrawn="1"/>
        </p:nvSpPr>
        <p:spPr>
          <a:xfrm>
            <a:off x="11028" y="-1185"/>
            <a:ext cx="1654343" cy="143846"/>
          </a:xfrm>
          <a:prstGeom prst="rect">
            <a:avLst/>
          </a:prstGeom>
          <a:solidFill>
            <a:srgbClr val="B9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 userDrawn="1"/>
        </p:nvSpPr>
        <p:spPr>
          <a:xfrm>
            <a:off x="0" y="-1185"/>
            <a:ext cx="192881" cy="5074580"/>
          </a:xfrm>
          <a:prstGeom prst="rect">
            <a:avLst/>
          </a:prstGeom>
          <a:solidFill>
            <a:srgbClr val="B9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 userDrawn="1"/>
        </p:nvSpPr>
        <p:spPr>
          <a:xfrm>
            <a:off x="112295" y="52232"/>
            <a:ext cx="194400" cy="4979617"/>
          </a:xfrm>
          <a:prstGeom prst="rect">
            <a:avLst/>
          </a:prstGeom>
          <a:solidFill>
            <a:srgbClr val="EC7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 userDrawn="1"/>
        </p:nvSpPr>
        <p:spPr>
          <a:xfrm>
            <a:off x="217947" y="67533"/>
            <a:ext cx="122400" cy="4964315"/>
          </a:xfrm>
          <a:prstGeom prst="rect">
            <a:avLst/>
          </a:prstGeom>
          <a:solidFill>
            <a:srgbClr val="F5B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/>
          <p:cNvSpPr/>
          <p:nvPr userDrawn="1"/>
        </p:nvSpPr>
        <p:spPr>
          <a:xfrm>
            <a:off x="217948" y="52882"/>
            <a:ext cx="1458452" cy="88668"/>
          </a:xfrm>
          <a:prstGeom prst="rect">
            <a:avLst/>
          </a:prstGeom>
          <a:solidFill>
            <a:srgbClr val="EC7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 userDrawn="1"/>
        </p:nvSpPr>
        <p:spPr>
          <a:xfrm>
            <a:off x="329380" y="141549"/>
            <a:ext cx="1158611" cy="90570"/>
          </a:xfrm>
          <a:prstGeom prst="rect">
            <a:avLst/>
          </a:prstGeom>
          <a:solidFill>
            <a:srgbClr val="F5B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Likebent trekant 47"/>
          <p:cNvSpPr/>
          <p:nvPr userDrawn="1"/>
        </p:nvSpPr>
        <p:spPr>
          <a:xfrm>
            <a:off x="1221832" y="-28573"/>
            <a:ext cx="904875" cy="3562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Likebent trekant 48"/>
          <p:cNvSpPr/>
          <p:nvPr userDrawn="1"/>
        </p:nvSpPr>
        <p:spPr>
          <a:xfrm>
            <a:off x="-9525" y="4622877"/>
            <a:ext cx="904875" cy="4623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8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7072" y="4865614"/>
            <a:ext cx="9350928" cy="1702965"/>
          </a:xfrm>
        </p:spPr>
        <p:txBody>
          <a:bodyPr>
            <a:normAutofit/>
          </a:bodyPr>
          <a:lstStyle/>
          <a:p>
            <a:r>
              <a:rPr lang="nb-NO" sz="4000" dirty="0"/>
              <a:t>VÅR FELLES HUKOMMELSE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" y="679508"/>
            <a:ext cx="10925990" cy="35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90983C6B-5BC6-4886-81D8-6DE3CFD692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99" y="121774"/>
            <a:ext cx="4609226" cy="6518511"/>
          </a:xfrm>
        </p:spPr>
      </p:pic>
    </p:spTree>
    <p:extLst>
      <p:ext uri="{BB962C8B-B14F-4D97-AF65-F5344CB8AC3E}">
        <p14:creationId xmlns:p14="http://schemas.microsoft.com/office/powerpoint/2010/main" val="43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Stjernemønstre.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8CAA503-9C0E-40DD-9E91-131C46E4C5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6729" y="250371"/>
            <a:ext cx="4575704" cy="6471104"/>
          </a:xfrm>
        </p:spPr>
      </p:pic>
    </p:spTree>
    <p:extLst>
      <p:ext uri="{BB962C8B-B14F-4D97-AF65-F5344CB8AC3E}">
        <p14:creationId xmlns:p14="http://schemas.microsoft.com/office/powerpoint/2010/main" val="65921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604F390F-EEAE-4672-843E-F3E5E3A0F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823" y="283028"/>
            <a:ext cx="4856974" cy="6868885"/>
          </a:xfrm>
        </p:spPr>
      </p:pic>
    </p:spTree>
    <p:extLst>
      <p:ext uri="{BB962C8B-B14F-4D97-AF65-F5344CB8AC3E}">
        <p14:creationId xmlns:p14="http://schemas.microsoft.com/office/powerpoint/2010/main" val="8281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714" y="5409292"/>
            <a:ext cx="4114800" cy="36512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C0326F2-84BA-482C-9C15-F549C7CCD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335" y="228599"/>
            <a:ext cx="4838186" cy="6842314"/>
          </a:xfrm>
        </p:spPr>
      </p:pic>
    </p:spTree>
    <p:extLst>
      <p:ext uri="{BB962C8B-B14F-4D97-AF65-F5344CB8AC3E}">
        <p14:creationId xmlns:p14="http://schemas.microsoft.com/office/powerpoint/2010/main" val="377782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Nålehus av bein.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C8BF5927-D523-42D9-854C-C86C69C71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5" y="208548"/>
            <a:ext cx="4605161" cy="6512928"/>
          </a:xfrm>
        </p:spPr>
      </p:pic>
    </p:spTree>
    <p:extLst>
      <p:ext uri="{BB962C8B-B14F-4D97-AF65-F5344CB8AC3E}">
        <p14:creationId xmlns:p14="http://schemas.microsoft.com/office/powerpoint/2010/main" val="294294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CF79F4E6-6A81-4819-A296-2E216063D9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337303"/>
            <a:ext cx="4514234" cy="6384171"/>
          </a:xfrm>
        </p:spPr>
      </p:pic>
    </p:spTree>
    <p:extLst>
      <p:ext uri="{BB962C8B-B14F-4D97-AF65-F5344CB8AC3E}">
        <p14:creationId xmlns:p14="http://schemas.microsoft.com/office/powerpoint/2010/main" val="73170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Stjernemønstre.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058CD2A-A17A-456D-B476-A16697C3B8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337303"/>
            <a:ext cx="4736493" cy="6698496"/>
          </a:xfrm>
        </p:spPr>
      </p:pic>
    </p:spTree>
    <p:extLst>
      <p:ext uri="{BB962C8B-B14F-4D97-AF65-F5344CB8AC3E}">
        <p14:creationId xmlns:p14="http://schemas.microsoft.com/office/powerpoint/2010/main" val="349409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Trekopp</a:t>
            </a:r>
            <a:r>
              <a:rPr lang="nb-NO" dirty="0"/>
              <a:t>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26A3BEB-DC14-4649-9D65-ECAA2D1F4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199" y="337303"/>
            <a:ext cx="4610771" cy="6520696"/>
          </a:xfrm>
        </p:spPr>
      </p:pic>
    </p:spTree>
    <p:extLst>
      <p:ext uri="{BB962C8B-B14F-4D97-AF65-F5344CB8AC3E}">
        <p14:creationId xmlns:p14="http://schemas.microsoft.com/office/powerpoint/2010/main" val="18641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Papirkniver av bein.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FB1FD47C-A26E-4A6F-B541-AADA5B15E2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1047" y="256477"/>
            <a:ext cx="4778313" cy="6757639"/>
          </a:xfrm>
        </p:spPr>
      </p:pic>
    </p:spTree>
    <p:extLst>
      <p:ext uri="{BB962C8B-B14F-4D97-AF65-F5344CB8AC3E}">
        <p14:creationId xmlns:p14="http://schemas.microsoft.com/office/powerpoint/2010/main" val="41103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Kniver.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46B9C62-4423-4518-BB62-FE3529985C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282" y="224281"/>
            <a:ext cx="4841239" cy="6846632"/>
          </a:xfrm>
        </p:spPr>
      </p:pic>
    </p:spTree>
    <p:extLst>
      <p:ext uri="{BB962C8B-B14F-4D97-AF65-F5344CB8AC3E}">
        <p14:creationId xmlns:p14="http://schemas.microsoft.com/office/powerpoint/2010/main" val="374490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B57D4F-FBEF-41E7-ACEE-3B8A7DEA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10F7F46-18C0-4C27-A0B9-A8BC8BA629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" y="197964"/>
            <a:ext cx="4577045" cy="647300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F9C99B-7FF9-4F23-95A2-232AA61CA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0600" y="292231"/>
            <a:ext cx="4013200" cy="588473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Fra arkivet til Porsanger kommune, Skolestyret og drift av  Lakselv statsinternat.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Lærebok i samisk </a:t>
            </a:r>
            <a:r>
              <a:rPr lang="nb-NO" dirty="0" err="1"/>
              <a:t>duodji</a:t>
            </a:r>
            <a:r>
              <a:rPr lang="nb-NO" dirty="0"/>
              <a:t> laget av skolens rektor, Hedly Mikalsen. 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3AA06A-F551-4BC7-932C-19E4AE60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0848C6-C985-44B4-9A49-E3C1BE2D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4238E0-5AA5-4BBB-ACF6-C0E7E86F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718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Kniv.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AD8AD2B-B5D3-4F9F-84A7-6894A4977E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301162"/>
            <a:ext cx="4546600" cy="6429944"/>
          </a:xfrm>
        </p:spPr>
      </p:pic>
    </p:spTree>
    <p:extLst>
      <p:ext uri="{BB962C8B-B14F-4D97-AF65-F5344CB8AC3E}">
        <p14:creationId xmlns:p14="http://schemas.microsoft.com/office/powerpoint/2010/main" val="166475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Kniver av bein.</a:t>
            </a:r>
          </a:p>
          <a:p>
            <a:pPr marL="0" indent="0">
              <a:buNone/>
            </a:pPr>
            <a:r>
              <a:rPr lang="nb-NO" dirty="0"/>
              <a:t>Ulike ornamenter.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8FB4727E-470E-4C64-8068-6D6DE075AE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3" y="365125"/>
            <a:ext cx="4270278" cy="6039232"/>
          </a:xfrm>
        </p:spPr>
      </p:pic>
    </p:spTree>
    <p:extLst>
      <p:ext uri="{BB962C8B-B14F-4D97-AF65-F5344CB8AC3E}">
        <p14:creationId xmlns:p14="http://schemas.microsoft.com/office/powerpoint/2010/main" val="80743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Knivslirer av bein.</a:t>
            </a:r>
          </a:p>
          <a:p>
            <a:pPr marL="0" indent="0">
              <a:buNone/>
            </a:pPr>
            <a:r>
              <a:rPr lang="nb-NO" dirty="0"/>
              <a:t>Ulike ornamenter.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415DC51-4AAD-4116-95BF-C80F11BC4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32" y="181641"/>
            <a:ext cx="4414189" cy="6242684"/>
          </a:xfrm>
        </p:spPr>
      </p:pic>
    </p:spTree>
    <p:extLst>
      <p:ext uri="{BB962C8B-B14F-4D97-AF65-F5344CB8AC3E}">
        <p14:creationId xmlns:p14="http://schemas.microsoft.com/office/powerpoint/2010/main" val="28820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Skje eller sleiv av tre.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EE25DE1-E5BE-4AA6-B443-5E16DC75E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999" y="229540"/>
            <a:ext cx="4590432" cy="6491934"/>
          </a:xfrm>
        </p:spPr>
      </p:pic>
    </p:spTree>
    <p:extLst>
      <p:ext uri="{BB962C8B-B14F-4D97-AF65-F5344CB8AC3E}">
        <p14:creationId xmlns:p14="http://schemas.microsoft.com/office/powerpoint/2010/main" val="75635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Skje av bein.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r>
              <a:rPr lang="nb-NO" dirty="0"/>
              <a:t>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5DCEAEAF-CEC2-46FA-81B1-437008D9A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8" y="254524"/>
            <a:ext cx="4371260" cy="6183983"/>
          </a:xfrm>
        </p:spPr>
      </p:pic>
    </p:spTree>
    <p:extLst>
      <p:ext uri="{BB962C8B-B14F-4D97-AF65-F5344CB8AC3E}">
        <p14:creationId xmlns:p14="http://schemas.microsoft.com/office/powerpoint/2010/main" val="161823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6E870C5-29AB-4887-A5A0-7B68FEE423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8933" y="253485"/>
            <a:ext cx="4512734" cy="6382050"/>
          </a:xfrm>
        </p:spPr>
      </p:pic>
    </p:spTree>
    <p:extLst>
      <p:ext uri="{BB962C8B-B14F-4D97-AF65-F5344CB8AC3E}">
        <p14:creationId xmlns:p14="http://schemas.microsoft.com/office/powerpoint/2010/main" val="180967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Ulike mønstre.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88C490EF-5B47-47CA-8DE0-05AAAE7C64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8933" y="253485"/>
            <a:ext cx="4735892" cy="6697647"/>
          </a:xfrm>
        </p:spPr>
      </p:pic>
    </p:spTree>
    <p:extLst>
      <p:ext uri="{BB962C8B-B14F-4D97-AF65-F5344CB8AC3E}">
        <p14:creationId xmlns:p14="http://schemas.microsoft.com/office/powerpoint/2010/main" val="319316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C5031D-4630-4129-B7D4-287D00BA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37DDC5-F1D1-4EAD-B312-5A19A227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522" y="365125"/>
            <a:ext cx="5754278" cy="58118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Lassoring av bein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C6152C-F4CC-49CC-B697-622AED8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8035C1-3890-4737-A286-64309795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A86BD2-2EFC-4D5C-967C-FE2FF5C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213C93EC-EA1E-428B-BC38-153B5E634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4175" y="203199"/>
            <a:ext cx="4609058" cy="6518275"/>
          </a:xfrm>
        </p:spPr>
      </p:pic>
    </p:spTree>
    <p:extLst>
      <p:ext uri="{BB962C8B-B14F-4D97-AF65-F5344CB8AC3E}">
        <p14:creationId xmlns:p14="http://schemas.microsoft.com/office/powerpoint/2010/main" val="410734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DDF47BE6-EFD6-4EEB-9C8F-17F07001F2D8}" vid="{254CE661-9C70-4FF1-9B83-E8C446F7520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ikaf pp mal</Template>
  <TotalTime>336</TotalTime>
  <Words>180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PowerPoint-presentasjon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IKA Finnmark IKS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 for kassasjon</dc:title>
  <dc:creator>Roger Mjelde</dc:creator>
  <cp:lastModifiedBy>Gunnhild Engstad</cp:lastModifiedBy>
  <cp:revision>30</cp:revision>
  <dcterms:created xsi:type="dcterms:W3CDTF">2016-11-22T06:43:09Z</dcterms:created>
  <dcterms:modified xsi:type="dcterms:W3CDTF">2018-02-06T17:00:01Z</dcterms:modified>
</cp:coreProperties>
</file>